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6"/>
  </p:notesMasterIdLst>
  <p:sldIdLst>
    <p:sldId id="258" r:id="rId6"/>
    <p:sldId id="257" r:id="rId7"/>
    <p:sldId id="274" r:id="rId8"/>
    <p:sldId id="273" r:id="rId9"/>
    <p:sldId id="260" r:id="rId10"/>
    <p:sldId id="271" r:id="rId11"/>
    <p:sldId id="262" r:id="rId12"/>
    <p:sldId id="318" r:id="rId13"/>
    <p:sldId id="319" r:id="rId14"/>
    <p:sldId id="339" r:id="rId15"/>
    <p:sldId id="340" r:id="rId16"/>
    <p:sldId id="332" r:id="rId17"/>
    <p:sldId id="325" r:id="rId18"/>
    <p:sldId id="330" r:id="rId19"/>
    <p:sldId id="326" r:id="rId20"/>
    <p:sldId id="324" r:id="rId21"/>
    <p:sldId id="320" r:id="rId22"/>
    <p:sldId id="322" r:id="rId23"/>
    <p:sldId id="333" r:id="rId24"/>
    <p:sldId id="334" r:id="rId25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08C05F-9FD3-741D-852F-42C44CB895B0}" v="58" dt="2025-06-30T17:46:28.963"/>
    <p1510:client id="{79F3485A-9F73-4B9F-B271-62AD02C85195}" v="5" dt="2025-06-30T13:56:40.058"/>
    <p1510:client id="{854B9280-9C2A-340D-D137-3859ABED8927}" v="12" dt="2025-07-01T10:04:14.805"/>
    <p1510:client id="{E1A016A0-DCA6-23A9-B2E0-91CBBF155079}" v="2" dt="2025-06-30T14:50:13.4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O'Neill" userId="52065f12-0571-4189-a017-64fd45dbd086" providerId="ADAL" clId="{79F3485A-9F73-4B9F-B271-62AD02C85195}"/>
    <pc:docChg chg="undo custSel addSld modSld">
      <pc:chgData name="Andrea O'Neill" userId="52065f12-0571-4189-a017-64fd45dbd086" providerId="ADAL" clId="{79F3485A-9F73-4B9F-B271-62AD02C85195}" dt="2025-06-30T13:56:40.058" v="14" actId="14100"/>
      <pc:docMkLst>
        <pc:docMk/>
      </pc:docMkLst>
      <pc:sldChg chg="addSp delSp modSp new mod setBg">
        <pc:chgData name="Andrea O'Neill" userId="52065f12-0571-4189-a017-64fd45dbd086" providerId="ADAL" clId="{79F3485A-9F73-4B9F-B271-62AD02C85195}" dt="2025-06-30T13:55:43.614" v="8" actId="1076"/>
        <pc:sldMkLst>
          <pc:docMk/>
          <pc:sldMk cId="3304982948" sldId="339"/>
        </pc:sldMkLst>
        <pc:spChg chg="add del">
          <ac:chgData name="Andrea O'Neill" userId="52065f12-0571-4189-a017-64fd45dbd086" providerId="ADAL" clId="{79F3485A-9F73-4B9F-B271-62AD02C85195}" dt="2025-06-30T13:55:36.909" v="7" actId="26606"/>
          <ac:spMkLst>
            <pc:docMk/>
            <pc:sldMk cId="3304982948" sldId="339"/>
            <ac:spMk id="2" creationId="{1D8371F1-3757-CD83-C7C3-DC423B8E2A50}"/>
          </ac:spMkLst>
        </pc:spChg>
        <pc:spChg chg="del">
          <ac:chgData name="Andrea O'Neill" userId="52065f12-0571-4189-a017-64fd45dbd086" providerId="ADAL" clId="{79F3485A-9F73-4B9F-B271-62AD02C85195}" dt="2025-06-30T13:55:20.970" v="1" actId="22"/>
          <ac:spMkLst>
            <pc:docMk/>
            <pc:sldMk cId="3304982948" sldId="339"/>
            <ac:spMk id="3" creationId="{A20A5F5C-B22F-5EE3-2342-18FFCC38A5B5}"/>
          </ac:spMkLst>
        </pc:spChg>
        <pc:spChg chg="add del">
          <ac:chgData name="Andrea O'Neill" userId="52065f12-0571-4189-a017-64fd45dbd086" providerId="ADAL" clId="{79F3485A-9F73-4B9F-B271-62AD02C85195}" dt="2025-06-30T13:55:36.909" v="7" actId="26606"/>
          <ac:spMkLst>
            <pc:docMk/>
            <pc:sldMk cId="3304982948" sldId="339"/>
            <ac:spMk id="10" creationId="{42A4FC2C-047E-45A5-965D-8E1E3BF09BC6}"/>
          </ac:spMkLst>
        </pc:spChg>
        <pc:picChg chg="add mod ord">
          <ac:chgData name="Andrea O'Neill" userId="52065f12-0571-4189-a017-64fd45dbd086" providerId="ADAL" clId="{79F3485A-9F73-4B9F-B271-62AD02C85195}" dt="2025-06-30T13:55:43.614" v="8" actId="1076"/>
          <ac:picMkLst>
            <pc:docMk/>
            <pc:sldMk cId="3304982948" sldId="339"/>
            <ac:picMk id="5" creationId="{305091C5-AD49-92DA-1591-C26BDE150939}"/>
          </ac:picMkLst>
        </pc:picChg>
      </pc:sldChg>
      <pc:sldChg chg="delSp modSp new mod">
        <pc:chgData name="Andrea O'Neill" userId="52065f12-0571-4189-a017-64fd45dbd086" providerId="ADAL" clId="{79F3485A-9F73-4B9F-B271-62AD02C85195}" dt="2025-06-30T13:56:40.058" v="14" actId="14100"/>
        <pc:sldMkLst>
          <pc:docMk/>
          <pc:sldMk cId="3170752761" sldId="340"/>
        </pc:sldMkLst>
        <pc:spChg chg="del">
          <ac:chgData name="Andrea O'Neill" userId="52065f12-0571-4189-a017-64fd45dbd086" providerId="ADAL" clId="{79F3485A-9F73-4B9F-B271-62AD02C85195}" dt="2025-06-30T13:56:36.066" v="13" actId="21"/>
          <ac:spMkLst>
            <pc:docMk/>
            <pc:sldMk cId="3170752761" sldId="340"/>
            <ac:spMk id="2" creationId="{43630A9F-C60B-CA43-CC4A-960766C210A6}"/>
          </ac:spMkLst>
        </pc:spChg>
        <pc:spChg chg="mod">
          <ac:chgData name="Andrea O'Neill" userId="52065f12-0571-4189-a017-64fd45dbd086" providerId="ADAL" clId="{79F3485A-9F73-4B9F-B271-62AD02C85195}" dt="2025-06-30T13:56:40.058" v="14" actId="14100"/>
          <ac:spMkLst>
            <pc:docMk/>
            <pc:sldMk cId="3170752761" sldId="340"/>
            <ac:spMk id="3" creationId="{7747922C-6912-3962-57CF-FFF46A4B2CAD}"/>
          </ac:spMkLst>
        </pc:spChg>
      </pc:sldChg>
    </pc:docChg>
  </pc:docChgLst>
  <pc:docChgLst>
    <pc:chgData name="Robert Pearce" userId="S::r.pearce@alsagerschool.org::718d225e-f185-4518-8222-fec11e9a61da" providerId="AD" clId="Web-{E1A016A0-DCA6-23A9-B2E0-91CBBF155079}"/>
    <pc:docChg chg="modSld">
      <pc:chgData name="Robert Pearce" userId="S::r.pearce@alsagerschool.org::718d225e-f185-4518-8222-fec11e9a61da" providerId="AD" clId="Web-{E1A016A0-DCA6-23A9-B2E0-91CBBF155079}" dt="2025-06-30T14:50:13.468" v="1" actId="20577"/>
      <pc:docMkLst>
        <pc:docMk/>
      </pc:docMkLst>
      <pc:sldChg chg="modSp">
        <pc:chgData name="Robert Pearce" userId="S::r.pearce@alsagerschool.org::718d225e-f185-4518-8222-fec11e9a61da" providerId="AD" clId="Web-{E1A016A0-DCA6-23A9-B2E0-91CBBF155079}" dt="2025-06-30T14:50:13.468" v="1" actId="20577"/>
        <pc:sldMkLst>
          <pc:docMk/>
          <pc:sldMk cId="3418661175" sldId="318"/>
        </pc:sldMkLst>
        <pc:spChg chg="mod">
          <ac:chgData name="Robert Pearce" userId="S::r.pearce@alsagerschool.org::718d225e-f185-4518-8222-fec11e9a61da" providerId="AD" clId="Web-{E1A016A0-DCA6-23A9-B2E0-91CBBF155079}" dt="2025-06-30T14:50:13.468" v="1" actId="20577"/>
          <ac:spMkLst>
            <pc:docMk/>
            <pc:sldMk cId="3418661175" sldId="318"/>
            <ac:spMk id="6" creationId="{E140B1F1-3C76-40D0-9983-0F900481EB76}"/>
          </ac:spMkLst>
        </pc:spChg>
      </pc:sldChg>
    </pc:docChg>
  </pc:docChgLst>
  <pc:docChgLst>
    <pc:chgData name="Andrea O'Neill" userId="S::a.oneill@alsagerschool.org::52065f12-0571-4189-a017-64fd45dbd086" providerId="AD" clId="Web-{E1F881A7-5938-D896-3707-39C1BFED8D5F}"/>
    <pc:docChg chg="delSld modSld">
      <pc:chgData name="Andrea O'Neill" userId="S::a.oneill@alsagerschool.org::52065f12-0571-4189-a017-64fd45dbd086" providerId="AD" clId="Web-{E1F881A7-5938-D896-3707-39C1BFED8D5F}" dt="2025-06-27T08:19:08.550" v="79"/>
      <pc:docMkLst>
        <pc:docMk/>
      </pc:docMkLst>
      <pc:sldChg chg="modSp">
        <pc:chgData name="Andrea O'Neill" userId="S::a.oneill@alsagerschool.org::52065f12-0571-4189-a017-64fd45dbd086" providerId="AD" clId="Web-{E1F881A7-5938-D896-3707-39C1BFED8D5F}" dt="2025-06-27T07:29:44.393" v="3" actId="20577"/>
        <pc:sldMkLst>
          <pc:docMk/>
          <pc:sldMk cId="4272538458" sldId="260"/>
        </pc:sldMkLst>
        <pc:spChg chg="mod">
          <ac:chgData name="Andrea O'Neill" userId="S::a.oneill@alsagerschool.org::52065f12-0571-4189-a017-64fd45dbd086" providerId="AD" clId="Web-{E1F881A7-5938-D896-3707-39C1BFED8D5F}" dt="2025-06-27T07:29:44.393" v="3" actId="20577"/>
          <ac:spMkLst>
            <pc:docMk/>
            <pc:sldMk cId="4272538458" sldId="260"/>
            <ac:spMk id="3" creationId="{0273D0CA-9508-4D0E-BE3C-07FED16B17DA}"/>
          </ac:spMkLst>
        </pc:spChg>
      </pc:sldChg>
      <pc:sldChg chg="modSp">
        <pc:chgData name="Andrea O'Neill" userId="S::a.oneill@alsagerschool.org::52065f12-0571-4189-a017-64fd45dbd086" providerId="AD" clId="Web-{E1F881A7-5938-D896-3707-39C1BFED8D5F}" dt="2025-06-27T07:38:56.789" v="56" actId="20577"/>
        <pc:sldMkLst>
          <pc:docMk/>
          <pc:sldMk cId="2532223882" sldId="324"/>
        </pc:sldMkLst>
        <pc:spChg chg="mod">
          <ac:chgData name="Andrea O'Neill" userId="S::a.oneill@alsagerschool.org::52065f12-0571-4189-a017-64fd45dbd086" providerId="AD" clId="Web-{E1F881A7-5938-D896-3707-39C1BFED8D5F}" dt="2025-06-27T07:38:56.789" v="56" actId="20577"/>
          <ac:spMkLst>
            <pc:docMk/>
            <pc:sldMk cId="2532223882" sldId="324"/>
            <ac:spMk id="2" creationId="{98147052-8D6F-8623-3649-EB61DC54A32F}"/>
          </ac:spMkLst>
        </pc:spChg>
      </pc:sldChg>
      <pc:sldChg chg="modSp">
        <pc:chgData name="Andrea O'Neill" userId="S::a.oneill@alsagerschool.org::52065f12-0571-4189-a017-64fd45dbd086" providerId="AD" clId="Web-{E1F881A7-5938-D896-3707-39C1BFED8D5F}" dt="2025-06-27T07:37:22.908" v="48" actId="20577"/>
        <pc:sldMkLst>
          <pc:docMk/>
          <pc:sldMk cId="4133612743" sldId="326"/>
        </pc:sldMkLst>
        <pc:spChg chg="mod">
          <ac:chgData name="Andrea O'Neill" userId="S::a.oneill@alsagerschool.org::52065f12-0571-4189-a017-64fd45dbd086" providerId="AD" clId="Web-{E1F881A7-5938-D896-3707-39C1BFED8D5F}" dt="2025-06-27T07:36:49.406" v="36" actId="20577"/>
          <ac:spMkLst>
            <pc:docMk/>
            <pc:sldMk cId="4133612743" sldId="326"/>
            <ac:spMk id="17412" creationId="{00000000-0000-0000-0000-000000000000}"/>
          </ac:spMkLst>
        </pc:spChg>
        <pc:spChg chg="mod">
          <ac:chgData name="Andrea O'Neill" userId="S::a.oneill@alsagerschool.org::52065f12-0571-4189-a017-64fd45dbd086" providerId="AD" clId="Web-{E1F881A7-5938-D896-3707-39C1BFED8D5F}" dt="2025-06-27T07:37:22.908" v="48" actId="20577"/>
          <ac:spMkLst>
            <pc:docMk/>
            <pc:sldMk cId="4133612743" sldId="326"/>
            <ac:spMk id="17414" creationId="{00000000-0000-0000-0000-000000000000}"/>
          </ac:spMkLst>
        </pc:spChg>
      </pc:sldChg>
      <pc:sldChg chg="modSp del">
        <pc:chgData name="Andrea O'Neill" userId="S::a.oneill@alsagerschool.org::52065f12-0571-4189-a017-64fd45dbd086" providerId="AD" clId="Web-{E1F881A7-5938-D896-3707-39C1BFED8D5F}" dt="2025-06-27T08:19:08.550" v="79"/>
        <pc:sldMkLst>
          <pc:docMk/>
          <pc:sldMk cId="3984283694" sldId="328"/>
        </pc:sldMkLst>
      </pc:sldChg>
    </pc:docChg>
  </pc:docChgLst>
  <pc:docChgLst>
    <pc:chgData name="Robert Pearce" userId="S::r.pearce@alsagerschool.org::718d225e-f185-4518-8222-fec11e9a61da" providerId="AD" clId="Web-{7408C05F-9FD3-741D-852F-42C44CB895B0}"/>
    <pc:docChg chg="modSld">
      <pc:chgData name="Robert Pearce" userId="S::r.pearce@alsagerschool.org::718d225e-f185-4518-8222-fec11e9a61da" providerId="AD" clId="Web-{7408C05F-9FD3-741D-852F-42C44CB895B0}" dt="2025-06-30T17:46:28.963" v="56" actId="20577"/>
      <pc:docMkLst>
        <pc:docMk/>
      </pc:docMkLst>
      <pc:sldChg chg="modSp">
        <pc:chgData name="Robert Pearce" userId="S::r.pearce@alsagerschool.org::718d225e-f185-4518-8222-fec11e9a61da" providerId="AD" clId="Web-{7408C05F-9FD3-741D-852F-42C44CB895B0}" dt="2025-06-30T17:46:28.963" v="56" actId="20577"/>
        <pc:sldMkLst>
          <pc:docMk/>
          <pc:sldMk cId="3278853403" sldId="261"/>
        </pc:sldMkLst>
        <pc:spChg chg="mod">
          <ac:chgData name="Robert Pearce" userId="S::r.pearce@alsagerschool.org::718d225e-f185-4518-8222-fec11e9a61da" providerId="AD" clId="Web-{7408C05F-9FD3-741D-852F-42C44CB895B0}" dt="2025-06-30T17:46:28.963" v="56" actId="20577"/>
          <ac:spMkLst>
            <pc:docMk/>
            <pc:sldMk cId="3278853403" sldId="261"/>
            <ac:spMk id="3" creationId="{00000000-0000-0000-0000-000000000000}"/>
          </ac:spMkLst>
        </pc:spChg>
      </pc:sldChg>
      <pc:sldChg chg="modSp">
        <pc:chgData name="Robert Pearce" userId="S::r.pearce@alsagerschool.org::718d225e-f185-4518-8222-fec11e9a61da" providerId="AD" clId="Web-{7408C05F-9FD3-741D-852F-42C44CB895B0}" dt="2025-06-30T15:11:49.194" v="36" actId="20577"/>
        <pc:sldMkLst>
          <pc:docMk/>
          <pc:sldMk cId="2532223882" sldId="324"/>
        </pc:sldMkLst>
        <pc:spChg chg="mod">
          <ac:chgData name="Robert Pearce" userId="S::r.pearce@alsagerschool.org::718d225e-f185-4518-8222-fec11e9a61da" providerId="AD" clId="Web-{7408C05F-9FD3-741D-852F-42C44CB895B0}" dt="2025-06-30T15:11:49.194" v="36" actId="20577"/>
          <ac:spMkLst>
            <pc:docMk/>
            <pc:sldMk cId="2532223882" sldId="324"/>
            <ac:spMk id="3" creationId="{9C6F2AD7-85DD-42E5-83CD-642B9C3544FE}"/>
          </ac:spMkLst>
        </pc:spChg>
      </pc:sldChg>
      <pc:sldChg chg="modSp">
        <pc:chgData name="Robert Pearce" userId="S::r.pearce@alsagerschool.org::718d225e-f185-4518-8222-fec11e9a61da" providerId="AD" clId="Web-{7408C05F-9FD3-741D-852F-42C44CB895B0}" dt="2025-06-30T15:10:37.083" v="33" actId="20577"/>
        <pc:sldMkLst>
          <pc:docMk/>
          <pc:sldMk cId="4133612743" sldId="326"/>
        </pc:sldMkLst>
        <pc:spChg chg="mod">
          <ac:chgData name="Robert Pearce" userId="S::r.pearce@alsagerschool.org::718d225e-f185-4518-8222-fec11e9a61da" providerId="AD" clId="Web-{7408C05F-9FD3-741D-852F-42C44CB895B0}" dt="2025-06-30T15:10:25.567" v="31" actId="20577"/>
          <ac:spMkLst>
            <pc:docMk/>
            <pc:sldMk cId="4133612743" sldId="326"/>
            <ac:spMk id="17412" creationId="{00000000-0000-0000-0000-000000000000}"/>
          </ac:spMkLst>
        </pc:spChg>
        <pc:spChg chg="mod">
          <ac:chgData name="Robert Pearce" userId="S::r.pearce@alsagerschool.org::718d225e-f185-4518-8222-fec11e9a61da" providerId="AD" clId="Web-{7408C05F-9FD3-741D-852F-42C44CB895B0}" dt="2025-06-30T15:10:37.083" v="33" actId="20577"/>
          <ac:spMkLst>
            <pc:docMk/>
            <pc:sldMk cId="4133612743" sldId="326"/>
            <ac:spMk id="17414" creationId="{00000000-0000-0000-0000-000000000000}"/>
          </ac:spMkLst>
        </pc:spChg>
      </pc:sldChg>
      <pc:sldChg chg="modSp">
        <pc:chgData name="Robert Pearce" userId="S::r.pearce@alsagerschool.org::718d225e-f185-4518-8222-fec11e9a61da" providerId="AD" clId="Web-{7408C05F-9FD3-741D-852F-42C44CB895B0}" dt="2025-06-30T15:15:14.701" v="47" actId="20577"/>
        <pc:sldMkLst>
          <pc:docMk/>
          <pc:sldMk cId="1997760194" sldId="334"/>
        </pc:sldMkLst>
        <pc:spChg chg="mod">
          <ac:chgData name="Robert Pearce" userId="S::r.pearce@alsagerschool.org::718d225e-f185-4518-8222-fec11e9a61da" providerId="AD" clId="Web-{7408C05F-9FD3-741D-852F-42C44CB895B0}" dt="2025-06-30T15:15:14.701" v="47" actId="20577"/>
          <ac:spMkLst>
            <pc:docMk/>
            <pc:sldMk cId="1997760194" sldId="334"/>
            <ac:spMk id="3" creationId="{077116FC-B9A2-8260-5774-91EAC4F33F36}"/>
          </ac:spMkLst>
        </pc:spChg>
      </pc:sldChg>
    </pc:docChg>
  </pc:docChgLst>
  <pc:docChgLst>
    <pc:chgData name="Robert Pearce" userId="718d225e-f185-4518-8222-fec11e9a61da" providerId="ADAL" clId="{B0CBB725-A340-4F15-9286-78B9C089894A}"/>
    <pc:docChg chg="custSel addSld modSld">
      <pc:chgData name="Robert Pearce" userId="718d225e-f185-4518-8222-fec11e9a61da" providerId="ADAL" clId="{B0CBB725-A340-4F15-9286-78B9C089894A}" dt="2025-06-30T09:36:05.196" v="588" actId="20577"/>
      <pc:docMkLst>
        <pc:docMk/>
      </pc:docMkLst>
      <pc:sldChg chg="delSp add setBg delDesignElem">
        <pc:chgData name="Robert Pearce" userId="718d225e-f185-4518-8222-fec11e9a61da" providerId="ADAL" clId="{B0CBB725-A340-4F15-9286-78B9C089894A}" dt="2025-06-27T15:27:25.576" v="352"/>
        <pc:sldMkLst>
          <pc:docMk/>
          <pc:sldMk cId="0" sldId="256"/>
        </pc:sldMkLst>
      </pc:sldChg>
      <pc:sldChg chg="modSp mod">
        <pc:chgData name="Robert Pearce" userId="718d225e-f185-4518-8222-fec11e9a61da" providerId="ADAL" clId="{B0CBB725-A340-4F15-9286-78B9C089894A}" dt="2025-06-27T15:06:08.681" v="19" actId="20577"/>
        <pc:sldMkLst>
          <pc:docMk/>
          <pc:sldMk cId="4272538458" sldId="260"/>
        </pc:sldMkLst>
        <pc:spChg chg="mod">
          <ac:chgData name="Robert Pearce" userId="718d225e-f185-4518-8222-fec11e9a61da" providerId="ADAL" clId="{B0CBB725-A340-4F15-9286-78B9C089894A}" dt="2025-06-27T15:06:08.681" v="19" actId="20577"/>
          <ac:spMkLst>
            <pc:docMk/>
            <pc:sldMk cId="4272538458" sldId="260"/>
            <ac:spMk id="3" creationId="{0273D0CA-9508-4D0E-BE3C-07FED16B17DA}"/>
          </ac:spMkLst>
        </pc:spChg>
      </pc:sldChg>
      <pc:sldChg chg="modSp add mod">
        <pc:chgData name="Robert Pearce" userId="718d225e-f185-4518-8222-fec11e9a61da" providerId="ADAL" clId="{B0CBB725-A340-4F15-9286-78B9C089894A}" dt="2025-06-27T15:27:25.735" v="353" actId="27636"/>
        <pc:sldMkLst>
          <pc:docMk/>
          <pc:sldMk cId="3278853403" sldId="261"/>
        </pc:sldMkLst>
      </pc:sldChg>
      <pc:sldChg chg="add">
        <pc:chgData name="Robert Pearce" userId="718d225e-f185-4518-8222-fec11e9a61da" providerId="ADAL" clId="{B0CBB725-A340-4F15-9286-78B9C089894A}" dt="2025-06-27T15:27:25.576" v="352"/>
        <pc:sldMkLst>
          <pc:docMk/>
          <pc:sldMk cId="2934273135" sldId="263"/>
        </pc:sldMkLst>
      </pc:sldChg>
      <pc:sldChg chg="modSp add mod">
        <pc:chgData name="Robert Pearce" userId="718d225e-f185-4518-8222-fec11e9a61da" providerId="ADAL" clId="{B0CBB725-A340-4F15-9286-78B9C089894A}" dt="2025-06-27T15:29:27.404" v="360" actId="20577"/>
        <pc:sldMkLst>
          <pc:docMk/>
          <pc:sldMk cId="2116409413" sldId="264"/>
        </pc:sldMkLst>
      </pc:sldChg>
      <pc:sldChg chg="modSp add mod">
        <pc:chgData name="Robert Pearce" userId="718d225e-f185-4518-8222-fec11e9a61da" providerId="ADAL" clId="{B0CBB725-A340-4F15-9286-78B9C089894A}" dt="2025-06-27T15:30:07.539" v="367" actId="20577"/>
        <pc:sldMkLst>
          <pc:docMk/>
          <pc:sldMk cId="4009423596" sldId="266"/>
        </pc:sldMkLst>
      </pc:sldChg>
      <pc:sldChg chg="modSp add mod">
        <pc:chgData name="Robert Pearce" userId="718d225e-f185-4518-8222-fec11e9a61da" providerId="ADAL" clId="{B0CBB725-A340-4F15-9286-78B9C089894A}" dt="2025-06-27T15:31:06.705" v="372" actId="20577"/>
        <pc:sldMkLst>
          <pc:docMk/>
          <pc:sldMk cId="2624013880" sldId="269"/>
        </pc:sldMkLst>
        <pc:spChg chg="mod">
          <ac:chgData name="Robert Pearce" userId="718d225e-f185-4518-8222-fec11e9a61da" providerId="ADAL" clId="{B0CBB725-A340-4F15-9286-78B9C089894A}" dt="2025-06-27T15:31:06.705" v="372" actId="20577"/>
          <ac:spMkLst>
            <pc:docMk/>
            <pc:sldMk cId="2624013880" sldId="269"/>
            <ac:spMk id="3" creationId="{06C20C07-6FB8-421D-8C55-BDCFF98713E1}"/>
          </ac:spMkLst>
        </pc:spChg>
        <pc:spChg chg="mod">
          <ac:chgData name="Robert Pearce" userId="718d225e-f185-4518-8222-fec11e9a61da" providerId="ADAL" clId="{B0CBB725-A340-4F15-9286-78B9C089894A}" dt="2025-06-27T15:30:27.861" v="369" actId="20577"/>
          <ac:spMkLst>
            <pc:docMk/>
            <pc:sldMk cId="2624013880" sldId="269"/>
            <ac:spMk id="7" creationId="{5D5D3060-BD61-7D0F-8AC7-3997ECA1C9F3}"/>
          </ac:spMkLst>
        </pc:spChg>
      </pc:sldChg>
      <pc:sldChg chg="modSp add mod">
        <pc:chgData name="Robert Pearce" userId="718d225e-f185-4518-8222-fec11e9a61da" providerId="ADAL" clId="{B0CBB725-A340-4F15-9286-78B9C089894A}" dt="2025-06-27T15:28:10.202" v="354" actId="20577"/>
        <pc:sldMkLst>
          <pc:docMk/>
          <pc:sldMk cId="1757355449" sldId="270"/>
        </pc:sldMkLst>
      </pc:sldChg>
      <pc:sldChg chg="modSp mod">
        <pc:chgData name="Robert Pearce" userId="718d225e-f185-4518-8222-fec11e9a61da" providerId="ADAL" clId="{B0CBB725-A340-4F15-9286-78B9C089894A}" dt="2025-06-27T15:07:55.512" v="21" actId="20577"/>
        <pc:sldMkLst>
          <pc:docMk/>
          <pc:sldMk cId="3273185827" sldId="271"/>
        </pc:sldMkLst>
        <pc:spChg chg="mod">
          <ac:chgData name="Robert Pearce" userId="718d225e-f185-4518-8222-fec11e9a61da" providerId="ADAL" clId="{B0CBB725-A340-4F15-9286-78B9C089894A}" dt="2025-06-27T15:07:55.512" v="21" actId="20577"/>
          <ac:spMkLst>
            <pc:docMk/>
            <pc:sldMk cId="3273185827" sldId="271"/>
            <ac:spMk id="3" creationId="{00000000-0000-0000-0000-000000000000}"/>
          </ac:spMkLst>
        </pc:spChg>
      </pc:sldChg>
      <pc:sldChg chg="add">
        <pc:chgData name="Robert Pearce" userId="718d225e-f185-4518-8222-fec11e9a61da" providerId="ADAL" clId="{B0CBB725-A340-4F15-9286-78B9C089894A}" dt="2025-06-27T15:27:25.576" v="352"/>
        <pc:sldMkLst>
          <pc:docMk/>
          <pc:sldMk cId="818867441" sldId="272"/>
        </pc:sldMkLst>
      </pc:sldChg>
      <pc:sldChg chg="addSp delSp modSp mod">
        <pc:chgData name="Robert Pearce" userId="718d225e-f185-4518-8222-fec11e9a61da" providerId="ADAL" clId="{B0CBB725-A340-4F15-9286-78B9C089894A}" dt="2025-06-27T15:03:49.560" v="18" actId="1076"/>
        <pc:sldMkLst>
          <pc:docMk/>
          <pc:sldMk cId="3865691714" sldId="274"/>
        </pc:sldMkLst>
        <pc:picChg chg="add mod">
          <ac:chgData name="Robert Pearce" userId="718d225e-f185-4518-8222-fec11e9a61da" providerId="ADAL" clId="{B0CBB725-A340-4F15-9286-78B9C089894A}" dt="2025-06-27T15:03:12.384" v="13" actId="1076"/>
          <ac:picMkLst>
            <pc:docMk/>
            <pc:sldMk cId="3865691714" sldId="274"/>
            <ac:picMk id="6" creationId="{9DF2F49D-7F72-1DEE-2A32-4C9E8C9BB1EE}"/>
          </ac:picMkLst>
        </pc:picChg>
        <pc:picChg chg="add mod">
          <ac:chgData name="Robert Pearce" userId="718d225e-f185-4518-8222-fec11e9a61da" providerId="ADAL" clId="{B0CBB725-A340-4F15-9286-78B9C089894A}" dt="2025-06-27T15:03:49.560" v="18" actId="1076"/>
          <ac:picMkLst>
            <pc:docMk/>
            <pc:sldMk cId="3865691714" sldId="274"/>
            <ac:picMk id="9" creationId="{4F8B2F6F-792F-4E55-A8F2-91B61CA24FB2}"/>
          </ac:picMkLst>
        </pc:picChg>
      </pc:sldChg>
      <pc:sldChg chg="modSp mod">
        <pc:chgData name="Robert Pearce" userId="718d225e-f185-4518-8222-fec11e9a61da" providerId="ADAL" clId="{B0CBB725-A340-4F15-9286-78B9C089894A}" dt="2025-06-27T15:17:23.570" v="151" actId="20577"/>
        <pc:sldMkLst>
          <pc:docMk/>
          <pc:sldMk cId="2532223882" sldId="324"/>
        </pc:sldMkLst>
        <pc:spChg chg="mod">
          <ac:chgData name="Robert Pearce" userId="718d225e-f185-4518-8222-fec11e9a61da" providerId="ADAL" clId="{B0CBB725-A340-4F15-9286-78B9C089894A}" dt="2025-06-27T15:17:23.570" v="151" actId="20577"/>
          <ac:spMkLst>
            <pc:docMk/>
            <pc:sldMk cId="2532223882" sldId="324"/>
            <ac:spMk id="3" creationId="{9C6F2AD7-85DD-42E5-83CD-642B9C3544FE}"/>
          </ac:spMkLst>
        </pc:spChg>
      </pc:sldChg>
      <pc:sldChg chg="modSp mod">
        <pc:chgData name="Robert Pearce" userId="718d225e-f185-4518-8222-fec11e9a61da" providerId="ADAL" clId="{B0CBB725-A340-4F15-9286-78B9C089894A}" dt="2025-06-30T08:06:06.479" v="509" actId="20577"/>
        <pc:sldMkLst>
          <pc:docMk/>
          <pc:sldMk cId="3154568306" sldId="325"/>
        </pc:sldMkLst>
        <pc:graphicFrameChg chg="modGraphic">
          <ac:chgData name="Robert Pearce" userId="718d225e-f185-4518-8222-fec11e9a61da" providerId="ADAL" clId="{B0CBB725-A340-4F15-9286-78B9C089894A}" dt="2025-06-30T08:05:53.652" v="500" actId="20577"/>
          <ac:graphicFrameMkLst>
            <pc:docMk/>
            <pc:sldMk cId="3154568306" sldId="325"/>
            <ac:graphicFrameMk id="4" creationId="{00000000-0000-0000-0000-000000000000}"/>
          </ac:graphicFrameMkLst>
        </pc:graphicFrameChg>
        <pc:graphicFrameChg chg="mod modGraphic">
          <ac:chgData name="Robert Pearce" userId="718d225e-f185-4518-8222-fec11e9a61da" providerId="ADAL" clId="{B0CBB725-A340-4F15-9286-78B9C089894A}" dt="2025-06-30T08:06:06.479" v="509" actId="20577"/>
          <ac:graphicFrameMkLst>
            <pc:docMk/>
            <pc:sldMk cId="3154568306" sldId="325"/>
            <ac:graphicFrameMk id="5" creationId="{00000000-0000-0000-0000-000000000000}"/>
          </ac:graphicFrameMkLst>
        </pc:graphicFrameChg>
      </pc:sldChg>
      <pc:sldChg chg="modSp mod">
        <pc:chgData name="Robert Pearce" userId="718d225e-f185-4518-8222-fec11e9a61da" providerId="ADAL" clId="{B0CBB725-A340-4F15-9286-78B9C089894A}" dt="2025-06-30T09:36:05.196" v="588" actId="20577"/>
        <pc:sldMkLst>
          <pc:docMk/>
          <pc:sldMk cId="4133612743" sldId="326"/>
        </pc:sldMkLst>
        <pc:spChg chg="mod">
          <ac:chgData name="Robert Pearce" userId="718d225e-f185-4518-8222-fec11e9a61da" providerId="ADAL" clId="{B0CBB725-A340-4F15-9286-78B9C089894A}" dt="2025-06-30T09:36:05.196" v="588" actId="20577"/>
          <ac:spMkLst>
            <pc:docMk/>
            <pc:sldMk cId="4133612743" sldId="326"/>
            <ac:spMk id="17412" creationId="{00000000-0000-0000-0000-000000000000}"/>
          </ac:spMkLst>
        </pc:spChg>
        <pc:spChg chg="mod">
          <ac:chgData name="Robert Pearce" userId="718d225e-f185-4518-8222-fec11e9a61da" providerId="ADAL" clId="{B0CBB725-A340-4F15-9286-78B9C089894A}" dt="2025-06-30T09:35:32.704" v="586" actId="207"/>
          <ac:spMkLst>
            <pc:docMk/>
            <pc:sldMk cId="4133612743" sldId="326"/>
            <ac:spMk id="17414" creationId="{00000000-0000-0000-0000-000000000000}"/>
          </ac:spMkLst>
        </pc:spChg>
      </pc:sldChg>
      <pc:sldChg chg="modSp mod">
        <pc:chgData name="Robert Pearce" userId="718d225e-f185-4518-8222-fec11e9a61da" providerId="ADAL" clId="{B0CBB725-A340-4F15-9286-78B9C089894A}" dt="2025-06-30T08:04:56.887" v="480" actId="20577"/>
        <pc:sldMkLst>
          <pc:docMk/>
          <pc:sldMk cId="1836914346" sldId="330"/>
        </pc:sldMkLst>
        <pc:spChg chg="mod">
          <ac:chgData name="Robert Pearce" userId="718d225e-f185-4518-8222-fec11e9a61da" providerId="ADAL" clId="{B0CBB725-A340-4F15-9286-78B9C089894A}" dt="2025-06-30T08:04:56.887" v="480" actId="20577"/>
          <ac:spMkLst>
            <pc:docMk/>
            <pc:sldMk cId="1836914346" sldId="330"/>
            <ac:spMk id="3" creationId="{A5C732BC-A3AE-441C-8A68-CC54D3E9CA42}"/>
          </ac:spMkLst>
        </pc:spChg>
      </pc:sldChg>
      <pc:sldChg chg="modSp mod">
        <pc:chgData name="Robert Pearce" userId="718d225e-f185-4518-8222-fec11e9a61da" providerId="ADAL" clId="{B0CBB725-A340-4F15-9286-78B9C089894A}" dt="2025-06-27T15:11:03.326" v="36" actId="20577"/>
        <pc:sldMkLst>
          <pc:docMk/>
          <pc:sldMk cId="3104736228" sldId="332"/>
        </pc:sldMkLst>
        <pc:spChg chg="mod">
          <ac:chgData name="Robert Pearce" userId="718d225e-f185-4518-8222-fec11e9a61da" providerId="ADAL" clId="{B0CBB725-A340-4F15-9286-78B9C089894A}" dt="2025-06-27T15:11:03.326" v="36" actId="20577"/>
          <ac:spMkLst>
            <pc:docMk/>
            <pc:sldMk cId="3104736228" sldId="332"/>
            <ac:spMk id="3" creationId="{0DE85FB6-99E3-F4F4-4C19-6C240F8CEA8E}"/>
          </ac:spMkLst>
        </pc:spChg>
      </pc:sldChg>
      <pc:sldChg chg="modSp new mod">
        <pc:chgData name="Robert Pearce" userId="718d225e-f185-4518-8222-fec11e9a61da" providerId="ADAL" clId="{B0CBB725-A340-4F15-9286-78B9C089894A}" dt="2025-06-27T15:22:24.988" v="350" actId="20577"/>
        <pc:sldMkLst>
          <pc:docMk/>
          <pc:sldMk cId="891153707" sldId="333"/>
        </pc:sldMkLst>
        <pc:spChg chg="mod">
          <ac:chgData name="Robert Pearce" userId="718d225e-f185-4518-8222-fec11e9a61da" providerId="ADAL" clId="{B0CBB725-A340-4F15-9286-78B9C089894A}" dt="2025-06-27T15:18:14.773" v="170" actId="20577"/>
          <ac:spMkLst>
            <pc:docMk/>
            <pc:sldMk cId="891153707" sldId="333"/>
            <ac:spMk id="2" creationId="{322CB0BF-E975-441E-ABBF-A8BC9B5EEFD6}"/>
          </ac:spMkLst>
        </pc:spChg>
        <pc:spChg chg="mod">
          <ac:chgData name="Robert Pearce" userId="718d225e-f185-4518-8222-fec11e9a61da" providerId="ADAL" clId="{B0CBB725-A340-4F15-9286-78B9C089894A}" dt="2025-06-27T15:22:24.988" v="350" actId="20577"/>
          <ac:spMkLst>
            <pc:docMk/>
            <pc:sldMk cId="891153707" sldId="333"/>
            <ac:spMk id="3" creationId="{2E83ED8E-98D7-C029-C99E-9E265B500EC5}"/>
          </ac:spMkLst>
        </pc:spChg>
      </pc:sldChg>
      <pc:sldChg chg="modSp new mod">
        <pc:chgData name="Robert Pearce" userId="718d225e-f185-4518-8222-fec11e9a61da" providerId="ADAL" clId="{B0CBB725-A340-4F15-9286-78B9C089894A}" dt="2025-06-27T15:22:18.573" v="348" actId="20577"/>
        <pc:sldMkLst>
          <pc:docMk/>
          <pc:sldMk cId="1997760194" sldId="334"/>
        </pc:sldMkLst>
        <pc:spChg chg="mod">
          <ac:chgData name="Robert Pearce" userId="718d225e-f185-4518-8222-fec11e9a61da" providerId="ADAL" clId="{B0CBB725-A340-4F15-9286-78B9C089894A}" dt="2025-06-27T15:20:46.797" v="292" actId="20577"/>
          <ac:spMkLst>
            <pc:docMk/>
            <pc:sldMk cId="1997760194" sldId="334"/>
            <ac:spMk id="2" creationId="{4212B835-656D-3290-3DE7-E8EBE3544C93}"/>
          </ac:spMkLst>
        </pc:spChg>
        <pc:spChg chg="mod">
          <ac:chgData name="Robert Pearce" userId="718d225e-f185-4518-8222-fec11e9a61da" providerId="ADAL" clId="{B0CBB725-A340-4F15-9286-78B9C089894A}" dt="2025-06-27T15:22:18.573" v="348" actId="20577"/>
          <ac:spMkLst>
            <pc:docMk/>
            <pc:sldMk cId="1997760194" sldId="334"/>
            <ac:spMk id="3" creationId="{077116FC-B9A2-8260-5774-91EAC4F33F36}"/>
          </ac:spMkLst>
        </pc:spChg>
      </pc:sldChg>
      <pc:sldChg chg="add">
        <pc:chgData name="Robert Pearce" userId="718d225e-f185-4518-8222-fec11e9a61da" providerId="ADAL" clId="{B0CBB725-A340-4F15-9286-78B9C089894A}" dt="2025-06-27T15:27:25.576" v="352"/>
        <pc:sldMkLst>
          <pc:docMk/>
          <pc:sldMk cId="1905454633" sldId="335"/>
        </pc:sldMkLst>
      </pc:sldChg>
      <pc:sldChg chg="add">
        <pc:chgData name="Robert Pearce" userId="718d225e-f185-4518-8222-fec11e9a61da" providerId="ADAL" clId="{B0CBB725-A340-4F15-9286-78B9C089894A}" dt="2025-06-27T15:27:25.576" v="352"/>
        <pc:sldMkLst>
          <pc:docMk/>
          <pc:sldMk cId="4267236211" sldId="336"/>
        </pc:sldMkLst>
      </pc:sldChg>
      <pc:sldChg chg="add setBg">
        <pc:chgData name="Robert Pearce" userId="718d225e-f185-4518-8222-fec11e9a61da" providerId="ADAL" clId="{B0CBB725-A340-4F15-9286-78B9C089894A}" dt="2025-06-27T15:27:25.576" v="352"/>
        <pc:sldMkLst>
          <pc:docMk/>
          <pc:sldMk cId="268615804" sldId="337"/>
        </pc:sldMkLst>
      </pc:sldChg>
      <pc:sldChg chg="modSp add mod">
        <pc:chgData name="Robert Pearce" userId="718d225e-f185-4518-8222-fec11e9a61da" providerId="ADAL" clId="{B0CBB725-A340-4F15-9286-78B9C089894A}" dt="2025-06-27T15:28:45.230" v="356" actId="12"/>
        <pc:sldMkLst>
          <pc:docMk/>
          <pc:sldMk cId="2118036467" sldId="338"/>
        </pc:sldMkLst>
      </pc:sldChg>
    </pc:docChg>
  </pc:docChgLst>
  <pc:docChgLst>
    <pc:chgData name="Robert Pearce" userId="S::r.pearce@alsagerschool.org::718d225e-f185-4518-8222-fec11e9a61da" providerId="AD" clId="Web-{854B9280-9C2A-340D-D137-3859ABED8927}"/>
    <pc:docChg chg="delSld">
      <pc:chgData name="Robert Pearce" userId="S::r.pearce@alsagerschool.org::718d225e-f185-4518-8222-fec11e9a61da" providerId="AD" clId="Web-{854B9280-9C2A-340D-D137-3859ABED8927}" dt="2025-07-01T10:04:14.805" v="11"/>
      <pc:docMkLst>
        <pc:docMk/>
      </pc:docMkLst>
      <pc:sldChg chg="del">
        <pc:chgData name="Robert Pearce" userId="S::r.pearce@alsagerschool.org::718d225e-f185-4518-8222-fec11e9a61da" providerId="AD" clId="Web-{854B9280-9C2A-340D-D137-3859ABED8927}" dt="2025-07-01T10:03:58.617" v="10"/>
        <pc:sldMkLst>
          <pc:docMk/>
          <pc:sldMk cId="0" sldId="256"/>
        </pc:sldMkLst>
      </pc:sldChg>
      <pc:sldChg chg="del">
        <pc:chgData name="Robert Pearce" userId="S::r.pearce@alsagerschool.org::718d225e-f185-4518-8222-fec11e9a61da" providerId="AD" clId="Web-{854B9280-9C2A-340D-D137-3859ABED8927}" dt="2025-07-01T10:03:58.617" v="4"/>
        <pc:sldMkLst>
          <pc:docMk/>
          <pc:sldMk cId="3278853403" sldId="261"/>
        </pc:sldMkLst>
      </pc:sldChg>
      <pc:sldChg chg="del">
        <pc:chgData name="Robert Pearce" userId="S::r.pearce@alsagerschool.org::718d225e-f185-4518-8222-fec11e9a61da" providerId="AD" clId="Web-{854B9280-9C2A-340D-D137-3859ABED8927}" dt="2025-07-01T10:03:58.617" v="2"/>
        <pc:sldMkLst>
          <pc:docMk/>
          <pc:sldMk cId="2934273135" sldId="263"/>
        </pc:sldMkLst>
      </pc:sldChg>
      <pc:sldChg chg="del">
        <pc:chgData name="Robert Pearce" userId="S::r.pearce@alsagerschool.org::718d225e-f185-4518-8222-fec11e9a61da" providerId="AD" clId="Web-{854B9280-9C2A-340D-D137-3859ABED8927}" dt="2025-07-01T10:03:58.617" v="1"/>
        <pc:sldMkLst>
          <pc:docMk/>
          <pc:sldMk cId="2116409413" sldId="264"/>
        </pc:sldMkLst>
      </pc:sldChg>
      <pc:sldChg chg="del">
        <pc:chgData name="Robert Pearce" userId="S::r.pearce@alsagerschool.org::718d225e-f185-4518-8222-fec11e9a61da" providerId="AD" clId="Web-{854B9280-9C2A-340D-D137-3859ABED8927}" dt="2025-07-01T10:03:58.602" v="0"/>
        <pc:sldMkLst>
          <pc:docMk/>
          <pc:sldMk cId="4009423596" sldId="266"/>
        </pc:sldMkLst>
      </pc:sldChg>
      <pc:sldChg chg="del">
        <pc:chgData name="Robert Pearce" userId="S::r.pearce@alsagerschool.org::718d225e-f185-4518-8222-fec11e9a61da" providerId="AD" clId="Web-{854B9280-9C2A-340D-D137-3859ABED8927}" dt="2025-07-01T10:04:14.805" v="11"/>
        <pc:sldMkLst>
          <pc:docMk/>
          <pc:sldMk cId="2624013880" sldId="269"/>
        </pc:sldMkLst>
      </pc:sldChg>
      <pc:sldChg chg="del">
        <pc:chgData name="Robert Pearce" userId="S::r.pearce@alsagerschool.org::718d225e-f185-4518-8222-fec11e9a61da" providerId="AD" clId="Web-{854B9280-9C2A-340D-D137-3859ABED8927}" dt="2025-07-01T10:03:58.617" v="5"/>
        <pc:sldMkLst>
          <pc:docMk/>
          <pc:sldMk cId="1757355449" sldId="270"/>
        </pc:sldMkLst>
      </pc:sldChg>
      <pc:sldChg chg="del">
        <pc:chgData name="Robert Pearce" userId="S::r.pearce@alsagerschool.org::718d225e-f185-4518-8222-fec11e9a61da" providerId="AD" clId="Web-{854B9280-9C2A-340D-D137-3859ABED8927}" dt="2025-07-01T10:03:58.617" v="7"/>
        <pc:sldMkLst>
          <pc:docMk/>
          <pc:sldMk cId="818867441" sldId="272"/>
        </pc:sldMkLst>
      </pc:sldChg>
      <pc:sldChg chg="del">
        <pc:chgData name="Robert Pearce" userId="S::r.pearce@alsagerschool.org::718d225e-f185-4518-8222-fec11e9a61da" providerId="AD" clId="Web-{854B9280-9C2A-340D-D137-3859ABED8927}" dt="2025-07-01T10:03:58.617" v="9"/>
        <pc:sldMkLst>
          <pc:docMk/>
          <pc:sldMk cId="1905454633" sldId="335"/>
        </pc:sldMkLst>
      </pc:sldChg>
      <pc:sldChg chg="del">
        <pc:chgData name="Robert Pearce" userId="S::r.pearce@alsagerschool.org::718d225e-f185-4518-8222-fec11e9a61da" providerId="AD" clId="Web-{854B9280-9C2A-340D-D137-3859ABED8927}" dt="2025-07-01T10:03:58.617" v="8"/>
        <pc:sldMkLst>
          <pc:docMk/>
          <pc:sldMk cId="4267236211" sldId="336"/>
        </pc:sldMkLst>
      </pc:sldChg>
      <pc:sldChg chg="del">
        <pc:chgData name="Robert Pearce" userId="S::r.pearce@alsagerschool.org::718d225e-f185-4518-8222-fec11e9a61da" providerId="AD" clId="Web-{854B9280-9C2A-340D-D137-3859ABED8927}" dt="2025-07-01T10:03:58.617" v="6"/>
        <pc:sldMkLst>
          <pc:docMk/>
          <pc:sldMk cId="268615804" sldId="337"/>
        </pc:sldMkLst>
      </pc:sldChg>
      <pc:sldChg chg="del">
        <pc:chgData name="Robert Pearce" userId="S::r.pearce@alsagerschool.org::718d225e-f185-4518-8222-fec11e9a61da" providerId="AD" clId="Web-{854B9280-9C2A-340D-D137-3859ABED8927}" dt="2025-07-01T10:03:58.617" v="3"/>
        <pc:sldMkLst>
          <pc:docMk/>
          <pc:sldMk cId="2118036467" sldId="33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B5D20-1C4D-4A00-982B-F0DC71727F0D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5ACFD0-6342-4CC0-B5F1-C5670988E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477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828C3-A7F7-4022-8A71-698898E12F62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721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828C3-A7F7-4022-8A71-698898E12F62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45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ACFD0-6342-4CC0-B5F1-C5670988E5E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550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ACFD0-6342-4CC0-B5F1-C5670988E5E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468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ACFD0-6342-4CC0-B5F1-C5670988E5E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139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828C3-A7F7-4022-8A71-698898E12F62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537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CD0C8-1D36-43F5-BA20-E1CF84C2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73DFB-DEAF-4FDC-8C82-FEF8EEDD78BB}" type="datetimeFigureOut">
              <a:rPr lang="en-GB"/>
              <a:pPr>
                <a:defRPr/>
              </a:pPr>
              <a:t>01/07/2025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97B31-D95A-4F39-B06E-984A6119B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85ABB-DC8E-4442-BE0E-0AF52D4FC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2E329-6692-40A4-8428-178D0ED7FEC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45487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F2724-877B-43FB-95D7-75FD50179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05ACC-3573-420E-9397-666B46D27464}" type="datetimeFigureOut">
              <a:rPr lang="en-GB"/>
              <a:pPr>
                <a:defRPr/>
              </a:pPr>
              <a:t>01/07/2025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36EA8-B03F-4EA8-9F12-2D05074C5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B58EB-1A22-46C3-BF8F-8135D80A9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1910E2-6B46-408F-A8D4-0BA8953FBE4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7491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121CB-6B0B-4FF8-8347-90E559F6E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0D8D5-2713-40F7-821C-D97FD56368EF}" type="datetimeFigureOut">
              <a:rPr lang="en-GB"/>
              <a:pPr>
                <a:defRPr/>
              </a:pPr>
              <a:t>01/07/2025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7B697F-05BD-4442-ACF9-B5794F5F8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1BF26-2DC6-4BEA-ADC1-1029A75FC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4F827-C7D0-4CE0-A388-00694EE3BA0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24761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15648-933B-4151-BDA2-D37C6E31BE75}" type="datetimeFigureOut">
              <a:rPr lang="en-GB"/>
              <a:pPr>
                <a:defRPr/>
              </a:pPr>
              <a:t>01/07/2025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520B2-260C-4A46-9755-837F20C4EFA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6130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E34E6-4F0B-4ADF-994B-6F75C38ACF20}" type="datetimeFigureOut">
              <a:rPr lang="en-GB"/>
              <a:pPr>
                <a:defRPr/>
              </a:pPr>
              <a:t>01/07/2025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A7BF3-1A75-4E55-A4C1-4C6CC74DEF8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1473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50973-9E49-4C3C-9552-BD1D22464493}" type="datetimeFigureOut">
              <a:rPr lang="en-GB"/>
              <a:pPr>
                <a:defRPr/>
              </a:pPr>
              <a:t>01/07/2025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A7795-28C4-4F8D-864E-B2C0B818472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3060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2FA40-B9C3-45A9-A185-BC9B060D7043}" type="datetimeFigureOut">
              <a:rPr lang="en-GB"/>
              <a:pPr>
                <a:defRPr/>
              </a:pPr>
              <a:t>01/07/2025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67247-2B8D-4449-9E0B-F66CC13CAE8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80209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7CB5C-C1C1-47C7-82D9-564B76BFB76A}" type="datetimeFigureOut">
              <a:rPr lang="en-GB"/>
              <a:pPr>
                <a:defRPr/>
              </a:pPr>
              <a:t>01/07/2025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01EDC-A398-4B76-BA75-4D814FE7F6A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61493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5391E-8971-4525-9FF9-5F7254311ECD}" type="datetimeFigureOut">
              <a:rPr lang="en-GB"/>
              <a:pPr>
                <a:defRPr/>
              </a:pPr>
              <a:t>01/07/2025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E5E31-AD8A-4715-8882-974905A165E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6235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03970-711C-42E9-86C3-59EADCAF4C9D}" type="datetimeFigureOut">
              <a:rPr lang="en-GB"/>
              <a:pPr>
                <a:defRPr/>
              </a:pPr>
              <a:t>01/07/2025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FA94C-31C8-4146-A0AD-9F52F36F063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49708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011E5-6535-48C2-82B0-49A44414F7F7}" type="datetimeFigureOut">
              <a:rPr lang="en-GB"/>
              <a:pPr>
                <a:defRPr/>
              </a:pPr>
              <a:t>01/07/2025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1FAC4-C092-4AAF-A3C6-A8E055EB9BC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6469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6531F-3C67-4E86-BFDF-128274360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25FB-AA2C-4885-8931-C8F7AA7DEF20}" type="datetimeFigureOut">
              <a:rPr lang="en-GB"/>
              <a:pPr>
                <a:defRPr/>
              </a:pPr>
              <a:t>01/07/2025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9E399-33C2-47F9-B081-6CFD49FC6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A90FE-ED70-4CA2-A207-8E5610DF0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120551-F71E-4FF4-84DD-2B7DE2FDC77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169290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976AC-099D-4D7A-8EE6-6B95999AA270}" type="datetimeFigureOut">
              <a:rPr lang="en-GB"/>
              <a:pPr>
                <a:defRPr/>
              </a:pPr>
              <a:t>01/07/2025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9EE53-1225-4D7E-A184-0CA7AAA8EE8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690334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8C9DC-0CF5-4406-8D5B-C112D594E247}" type="datetimeFigureOut">
              <a:rPr lang="en-GB"/>
              <a:pPr>
                <a:defRPr/>
              </a:pPr>
              <a:t>01/07/2025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778D2-69A2-4937-9334-D31BDBEF839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318134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EEF9A-1904-4FC7-9C26-7B05AF529B2C}" type="datetimeFigureOut">
              <a:rPr lang="en-GB"/>
              <a:pPr>
                <a:defRPr/>
              </a:pPr>
              <a:t>01/07/2025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EBFA3-422A-4EAD-82FE-B58807DD290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7723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74B40-94AF-4E91-BEBB-09F2C19EB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324B8-A93B-4CE3-8E88-3BE178344525}" type="datetimeFigureOut">
              <a:rPr lang="en-GB"/>
              <a:pPr>
                <a:defRPr/>
              </a:pPr>
              <a:t>01/07/2025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10DCB2-6F53-481E-8214-53BA12161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6C34D-B68F-4314-8A6D-D6EA77237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17B288-C6EF-49C9-BED9-07D3168010C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0675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676778E-4228-4B3E-8F7C-596971CC3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C377E-CDDE-4C7F-B2F1-B83869334621}" type="datetimeFigureOut">
              <a:rPr lang="en-GB"/>
              <a:pPr>
                <a:defRPr/>
              </a:pPr>
              <a:t>01/07/2025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6A081F2-257A-4FB7-9216-0C558992C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0EB3C6-9178-46E9-89DE-19BBD4C16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4ED758-3469-4EF9-AE96-A40E9D201D2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96872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3467E6A-8689-42AC-AB7F-1285460DF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4A79D-6283-4D02-97C1-FE86475B1408}" type="datetimeFigureOut">
              <a:rPr lang="en-GB"/>
              <a:pPr>
                <a:defRPr/>
              </a:pPr>
              <a:t>01/07/2025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DBDC8EE-FC16-45DA-96F3-ED39E6F86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A5FC42A-8A47-43B9-95D9-A1D6AC56D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1F482-2059-4C49-B0B8-FA90AAB3BFD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03293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A138A7F-620F-43F2-A3A2-17F46254A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4DD76-66C9-408E-B3FC-D5752B1A92E7}" type="datetimeFigureOut">
              <a:rPr lang="en-GB"/>
              <a:pPr>
                <a:defRPr/>
              </a:pPr>
              <a:t>01/07/2025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2371D78-8521-4876-A861-03333E3DF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739D9ED-97E1-45C1-864E-BFA627733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5F6A3-76A5-438E-AB9C-1D59EF95E09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15393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C783D81-19BF-461E-8AB0-5E3A72C10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04847-3F32-458C-8F54-7B20E9CECCB0}" type="datetimeFigureOut">
              <a:rPr lang="en-GB"/>
              <a:pPr>
                <a:defRPr/>
              </a:pPr>
              <a:t>01/07/2025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56F385F-CB48-4569-855F-A1552C5A1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7019D3B-BB62-466B-9AAD-999FC08DD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6364E9-22DE-4186-8737-B6195146F89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96469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B134F87-FDA4-4830-B5E8-558E0B963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E4EFF-D07B-463F-BF4A-939E9FCF63E7}" type="datetimeFigureOut">
              <a:rPr lang="en-GB"/>
              <a:pPr>
                <a:defRPr/>
              </a:pPr>
              <a:t>01/07/2025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07D1505-7E83-435E-BF9E-E941954B8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5D25740-388A-4DBE-BA8D-E4E68FDFE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DFA40-7B5C-46F2-9395-1915F4CB15C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73772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3E4FF7F-7194-4F12-8AD8-1C28D7F55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C4ED9-EC12-4E51-A51C-3A440DAA9AC8}" type="datetimeFigureOut">
              <a:rPr lang="en-GB"/>
              <a:pPr>
                <a:defRPr/>
              </a:pPr>
              <a:t>01/07/2025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F740129-EA98-4ADE-BE66-2B974AF50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948E1B-3AA7-4DEE-A88F-3F5BCD571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26E94-2EF1-49F7-AA2D-B9B6C0A8F7C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72863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E3C6594-D715-4F16-9EAD-8B68B3FF9BC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7474CFF-B03A-4A9B-AC56-32B593A741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E9E25-6B3B-44DE-AF8B-556F21E313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B06F95-2120-4D6C-9B82-1F90485BAE45}" type="datetimeFigureOut">
              <a:rPr lang="en-GB"/>
              <a:pPr>
                <a:defRPr/>
              </a:pPr>
              <a:t>01/07/2025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A5D51-2DF8-4CC5-B701-AD01B195B2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B7880-FD7F-47CF-8E7B-8A64365ACB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688B9F7-6F16-45AD-BCCC-3F0C6909EA59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458236-F226-42FB-A69B-16885BFEDBC0}" type="datetimeFigureOut">
              <a:rPr lang="en-GB"/>
              <a:pPr>
                <a:defRPr/>
              </a:pPr>
              <a:t>01/07/2025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6A80AFF-C32E-4E06-B0AD-6D98EB12D6E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admin@alsagerschool.or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transitionteam@alsagerschool.or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&#10;&#10;Description automatically generated with low confidence">
            <a:extLst>
              <a:ext uri="{FF2B5EF4-FFF2-40B4-BE49-F238E27FC236}">
                <a16:creationId xmlns:a16="http://schemas.microsoft.com/office/drawing/2014/main" id="{8F7F6672-E5BF-4275-BB01-F4E71FB8D9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11" y="335496"/>
            <a:ext cx="7258177" cy="513224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60BEF5-DC4D-3311-A5D4-C4105D69E767}"/>
              </a:ext>
            </a:extLst>
          </p:cNvPr>
          <p:cNvSpPr txBox="1"/>
          <p:nvPr/>
        </p:nvSpPr>
        <p:spPr>
          <a:xfrm>
            <a:off x="7104185" y="5996328"/>
            <a:ext cx="193430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/>
              <a:t>https://youtu.be/2X0dBaYm3YE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3CD2EE-3F16-B2E7-4C7C-76A2F251436B}"/>
              </a:ext>
            </a:extLst>
          </p:cNvPr>
          <p:cNvSpPr txBox="1"/>
          <p:nvPr/>
        </p:nvSpPr>
        <p:spPr>
          <a:xfrm>
            <a:off x="2178697" y="4843647"/>
            <a:ext cx="4786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/>
              <a:t>Transition information evening</a:t>
            </a:r>
          </a:p>
        </p:txBody>
      </p:sp>
    </p:spTree>
    <p:extLst>
      <p:ext uri="{BB962C8B-B14F-4D97-AF65-F5344CB8AC3E}">
        <p14:creationId xmlns:p14="http://schemas.microsoft.com/office/powerpoint/2010/main" val="3270641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371F1-3757-CD83-C7C3-DC423B8E2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5091C5-AD49-92DA-1591-C26BDE1509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647" y="274638"/>
            <a:ext cx="8794706" cy="4595784"/>
          </a:xfrm>
        </p:spPr>
      </p:pic>
    </p:spTree>
    <p:extLst>
      <p:ext uri="{BB962C8B-B14F-4D97-AF65-F5344CB8AC3E}">
        <p14:creationId xmlns:p14="http://schemas.microsoft.com/office/powerpoint/2010/main" val="3304982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7922C-6912-3962-57CF-FFF46A4B2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42900"/>
            <a:ext cx="8229600" cy="5783263"/>
          </a:xfrm>
        </p:spPr>
        <p:txBody>
          <a:bodyPr/>
          <a:lstStyle/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Supporting parents as their children transition through or between schools.</a:t>
            </a:r>
            <a:endParaRPr lang="en-GB" sz="2000">
              <a:solidFill>
                <a:srgbClr val="0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Including all groups of parents in supporting their children's learning and developing their own learning.</a:t>
            </a:r>
            <a:endParaRPr lang="en-GB" sz="2000">
              <a:solidFill>
                <a:srgbClr val="0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Taking steps to ensure that the school is a welcoming, communicative and friendly place for parents.</a:t>
            </a:r>
            <a:endParaRPr lang="en-GB" sz="2000">
              <a:solidFill>
                <a:srgbClr val="0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Providing clear and accessible guidance to help parents support their children's learning and development.</a:t>
            </a:r>
            <a:endParaRPr lang="en-GB" sz="2000">
              <a:solidFill>
                <a:srgbClr val="0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Providing clear guidance on the responsibilities of parents, school and pupils, and sharing this information with parents as a key part of the induction process.</a:t>
            </a:r>
            <a:endParaRPr lang="en-GB" sz="2000">
              <a:solidFill>
                <a:srgbClr val="0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Producing parent-friendly policies to establish effective home–school links.</a:t>
            </a:r>
            <a:endParaRPr lang="en-GB" sz="2000">
              <a:solidFill>
                <a:srgbClr val="0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752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DB215-F514-D007-AA84-96F42F0FD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Calibri"/>
                <a:cs typeface="Calibri"/>
              </a:rPr>
              <a:t>How will my child be grouped?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85FB6-99E3-F4F4-4C19-6C240F8CE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College and form allocated using sibling information and information shared at Primary transition meetings</a:t>
            </a:r>
          </a:p>
          <a:p>
            <a:r>
              <a:rPr lang="en-US">
                <a:ea typeface="Calibri"/>
                <a:cs typeface="Calibri"/>
              </a:rPr>
              <a:t>Form time 8.40-9.05 am every day </a:t>
            </a:r>
          </a:p>
          <a:p>
            <a:r>
              <a:rPr lang="en-US">
                <a:ea typeface="Calibri"/>
                <a:cs typeface="Calibri"/>
              </a:rPr>
              <a:t>One 1-hour lesson per week (SPIRIT)</a:t>
            </a:r>
          </a:p>
          <a:p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4736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eaLnBrk="1" hangingPunct="1"/>
            <a:r>
              <a:rPr lang="en-GB" altLang="en-US"/>
              <a:t>How will my child be grouped?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2424695"/>
              </p:ext>
            </p:extLst>
          </p:nvPr>
        </p:nvGraphicFramePr>
        <p:xfrm>
          <a:off x="226635" y="1488621"/>
          <a:ext cx="8589964" cy="2743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4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49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4073"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Core Subjects (English,</a:t>
                      </a:r>
                      <a:r>
                        <a:rPr lang="en-GB" sz="2400" baseline="0"/>
                        <a:t> Maths and Science)</a:t>
                      </a:r>
                      <a:endParaRPr lang="en-GB" sz="2400"/>
                    </a:p>
                  </a:txBody>
                  <a:tcPr marL="91443" marR="91443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Foundation Subjects</a:t>
                      </a:r>
                    </a:p>
                  </a:txBody>
                  <a:tcPr marL="91443" marR="91443" marT="45734" marB="4573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8855"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Students are put into groups using Key Stage</a:t>
                      </a:r>
                      <a:r>
                        <a:rPr lang="en-GB" sz="2400" baseline="0"/>
                        <a:t> 2 SATs information and other information shared by Primary school.</a:t>
                      </a:r>
                      <a:endParaRPr lang="en-GB" sz="2400"/>
                    </a:p>
                  </a:txBody>
                  <a:tcPr marL="91443" marR="91443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Students are typically taught</a:t>
                      </a:r>
                      <a:r>
                        <a:rPr lang="en-GB" sz="2400" baseline="0"/>
                        <a:t> in mixed ability groups.</a:t>
                      </a:r>
                      <a:endParaRPr lang="en-GB" sz="2400"/>
                    </a:p>
                  </a:txBody>
                  <a:tcPr marL="91443" marR="91443" marT="45734" marB="4573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621359"/>
              </p:ext>
            </p:extLst>
          </p:nvPr>
        </p:nvGraphicFramePr>
        <p:xfrm>
          <a:off x="987238" y="4231877"/>
          <a:ext cx="7360024" cy="1807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0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8293"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Group changes</a:t>
                      </a:r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9059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sz="2400"/>
                        <a:t>There will be an opportunity based on additional assessments/progress of pupils throughout the year to change groups. Parents will be informed if this happens.</a:t>
                      </a:r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4568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A2BDB4F5-EE2F-4CD8-A6B6-476AC406E0EF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/>
              <a:t>Parent Portal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732BC-A3AE-441C-8A68-CC54D3E9CA42}"/>
              </a:ext>
            </a:extLst>
          </p:cNvPr>
          <p:cNvSpPr txBox="1">
            <a:spLocks/>
          </p:cNvSpPr>
          <p:nvPr/>
        </p:nvSpPr>
        <p:spPr>
          <a:xfrm>
            <a:off x="457200" y="1268760"/>
            <a:ext cx="8229600" cy="4637517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/>
              <a:t>Our Parent Portal is our way of communicating effectively with you.</a:t>
            </a:r>
            <a:endParaRPr lang="en-GB" sz="2400">
              <a:ea typeface="Calibri"/>
              <a:cs typeface="Calibri"/>
            </a:endParaRPr>
          </a:p>
          <a:p>
            <a:r>
              <a:rPr lang="en-GB" sz="2400"/>
              <a:t>Accounts will be created automatically for parents/carers in the next few weeks. </a:t>
            </a:r>
          </a:p>
          <a:p>
            <a:r>
              <a:rPr lang="en-GB" sz="2400"/>
              <a:t>Information that can be viewed through the portal includes timetables, behaviour, reports and contact details can be updated.</a:t>
            </a:r>
            <a:endParaRPr lang="en-GB" sz="2400">
              <a:ea typeface="Calibri"/>
              <a:cs typeface="Calibri"/>
            </a:endParaRPr>
          </a:p>
          <a:p>
            <a:r>
              <a:rPr lang="en-GB" sz="2400"/>
              <a:t>We encourage all our parents/carers to login regularly/daily to see how your child is doing. </a:t>
            </a:r>
            <a:endParaRPr lang="en-GB" sz="2400">
              <a:ea typeface="Calibri"/>
              <a:cs typeface="Calibri"/>
            </a:endParaRPr>
          </a:p>
          <a:p>
            <a:r>
              <a:rPr lang="en-GB" sz="2400"/>
              <a:t>Any questions about our parent portal should be emailed to </a:t>
            </a:r>
            <a:r>
              <a:rPr lang="en-GB" sz="2400">
                <a:hlinkClick r:id="rId2"/>
              </a:rPr>
              <a:t>admin@alsagerschool.org</a:t>
            </a:r>
            <a:r>
              <a:rPr lang="en-GB" sz="2400"/>
              <a:t> </a:t>
            </a:r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914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2300"/>
          </a:xfrm>
        </p:spPr>
        <p:txBody>
          <a:bodyPr/>
          <a:lstStyle/>
          <a:p>
            <a:pPr eaLnBrk="1" hangingPunct="1"/>
            <a:r>
              <a:rPr lang="en-GB" altLang="en-US"/>
              <a:t>Reports and Parents’ Evenings</a:t>
            </a:r>
          </a:p>
        </p:txBody>
      </p:sp>
      <p:sp>
        <p:nvSpPr>
          <p:cNvPr id="17411" name="Text Placeholder 3"/>
          <p:cNvSpPr>
            <a:spLocks noGrp="1"/>
          </p:cNvSpPr>
          <p:nvPr>
            <p:ph type="body" idx="1"/>
          </p:nvPr>
        </p:nvSpPr>
        <p:spPr>
          <a:xfrm>
            <a:off x="323850" y="579438"/>
            <a:ext cx="4040188" cy="534987"/>
          </a:xfrm>
        </p:spPr>
        <p:txBody>
          <a:bodyPr/>
          <a:lstStyle/>
          <a:p>
            <a:pPr algn="ctr"/>
            <a:endParaRPr lang="en-GB" altLang="en-US"/>
          </a:p>
          <a:p>
            <a:pPr algn="ctr"/>
            <a:r>
              <a:rPr lang="en-GB" altLang="en-US"/>
              <a:t>Parents Evenings</a:t>
            </a:r>
            <a:endParaRPr lang="en-GB"/>
          </a:p>
        </p:txBody>
      </p:sp>
      <p:sp>
        <p:nvSpPr>
          <p:cNvPr id="17412" name="Content Placeholder 4"/>
          <p:cNvSpPr>
            <a:spLocks noGrp="1"/>
          </p:cNvSpPr>
          <p:nvPr>
            <p:ph sz="half" idx="2"/>
          </p:nvPr>
        </p:nvSpPr>
        <p:spPr>
          <a:xfrm>
            <a:off x="260623" y="1296744"/>
            <a:ext cx="4306888" cy="4519613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GB" altLang="en-US" u="sng">
                <a:solidFill>
                  <a:srgbClr val="FF0000"/>
                </a:solidFill>
              </a:rPr>
              <a:t>Year 7 Settling In Evening</a:t>
            </a:r>
            <a:endParaRPr lang="en-GB">
              <a:solidFill>
                <a:srgbClr val="FF0000"/>
              </a:solidFill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en-GB" altLang="en-US">
                <a:ea typeface="Calibri"/>
                <a:cs typeface="Calibri"/>
              </a:rPr>
              <a:t>Thursday 25th September 2025</a:t>
            </a:r>
          </a:p>
          <a:p>
            <a:pPr marL="0" indent="0" algn="ctr">
              <a:buNone/>
            </a:pPr>
            <a:r>
              <a:rPr lang="en-GB" altLang="en-US"/>
              <a:t> Form Tutors, Mr Pearce and Heads of College.</a:t>
            </a:r>
            <a:endParaRPr lang="en-GB" altLang="en-US">
              <a:ea typeface="Calibri"/>
              <a:cs typeface="Calibri"/>
            </a:endParaRPr>
          </a:p>
          <a:p>
            <a:pPr marL="0" indent="0" algn="ctr">
              <a:buNone/>
            </a:pPr>
            <a:endParaRPr lang="en-GB" altLang="en-US"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en-GB" altLang="en-US" u="sng">
                <a:solidFill>
                  <a:srgbClr val="FF0000"/>
                </a:solidFill>
              </a:rPr>
              <a:t>Year 7 Parents Evening</a:t>
            </a:r>
            <a:endParaRPr lang="en-GB" altLang="en-US" u="sng">
              <a:solidFill>
                <a:srgbClr val="FF0000"/>
              </a:solidFill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en-GB" altLang="en-US">
                <a:cs typeface="Calibri"/>
              </a:rPr>
              <a:t>April 2026</a:t>
            </a:r>
            <a:endParaRPr lang="en-GB" altLang="en-US"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en-GB" altLang="en-US">
                <a:cs typeface="Calibri"/>
              </a:rPr>
              <a:t>S</a:t>
            </a:r>
            <a:r>
              <a:rPr lang="en-GB" altLang="en-US"/>
              <a:t>ubject teachers, Mr Pearce and Heads of College.</a:t>
            </a:r>
            <a:endParaRPr lang="en-GB" altLang="en-US" u="sng">
              <a:cs typeface="Calibri"/>
            </a:endParaRPr>
          </a:p>
        </p:txBody>
      </p:sp>
      <p:sp>
        <p:nvSpPr>
          <p:cNvPr id="17413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497388" y="594078"/>
            <a:ext cx="4203523" cy="540986"/>
          </a:xfrm>
        </p:spPr>
        <p:txBody>
          <a:bodyPr/>
          <a:lstStyle/>
          <a:p>
            <a:pPr algn="ctr" eaLnBrk="1" hangingPunct="1"/>
            <a:r>
              <a:rPr lang="en-GB" altLang="en-US"/>
              <a:t>Pupil reports</a:t>
            </a:r>
          </a:p>
        </p:txBody>
      </p:sp>
      <p:sp>
        <p:nvSpPr>
          <p:cNvPr id="17414" name="Content Placeholder 6"/>
          <p:cNvSpPr>
            <a:spLocks noGrp="1"/>
          </p:cNvSpPr>
          <p:nvPr>
            <p:ph sz="quarter" idx="4"/>
          </p:nvPr>
        </p:nvSpPr>
        <p:spPr>
          <a:xfrm>
            <a:off x="4367710" y="1290113"/>
            <a:ext cx="4559318" cy="4180043"/>
          </a:xfrm>
        </p:spPr>
        <p:txBody>
          <a:bodyPr/>
          <a:lstStyle/>
          <a:p>
            <a:pPr marL="0" indent="0" algn="ctr">
              <a:buNone/>
            </a:pPr>
            <a:r>
              <a:rPr lang="en-GB" u="sng">
                <a:solidFill>
                  <a:srgbClr val="FF0000"/>
                </a:solidFill>
                <a:ea typeface="Calibri"/>
                <a:cs typeface="Calibri"/>
              </a:rPr>
              <a:t>Year 7 Settling in report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en-GB">
                <a:solidFill>
                  <a:srgbClr val="000000"/>
                </a:solidFill>
                <a:ea typeface="Calibri"/>
                <a:cs typeface="Calibri"/>
              </a:rPr>
              <a:t>December 2025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en-GB">
                <a:solidFill>
                  <a:srgbClr val="000000"/>
                </a:solidFill>
                <a:ea typeface="Calibri"/>
                <a:cs typeface="Calibri"/>
              </a:rPr>
              <a:t>To include information on </a:t>
            </a:r>
            <a:r>
              <a:rPr lang="en-GB" err="1">
                <a:solidFill>
                  <a:srgbClr val="000000"/>
                </a:solidFill>
                <a:ea typeface="Calibri"/>
                <a:cs typeface="Calibri"/>
              </a:rPr>
              <a:t>BfL</a:t>
            </a:r>
            <a:r>
              <a:rPr lang="en-GB">
                <a:solidFill>
                  <a:srgbClr val="000000"/>
                </a:solidFill>
                <a:ea typeface="Calibri"/>
                <a:cs typeface="Calibri"/>
              </a:rPr>
              <a:t> and Attendance.</a:t>
            </a:r>
            <a:endParaRPr lang="en-GB"/>
          </a:p>
          <a:p>
            <a:pPr marL="0" indent="0" algn="ctr">
              <a:buNone/>
            </a:pPr>
            <a:endParaRPr lang="en-GB">
              <a:solidFill>
                <a:srgbClr val="000000"/>
              </a:solidFill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en-GB" altLang="en-US" u="sng">
                <a:solidFill>
                  <a:srgbClr val="FF0000"/>
                </a:solidFill>
              </a:rPr>
              <a:t>Report 1 &amp; 2</a:t>
            </a:r>
            <a:endParaRPr lang="en-GB"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en-GB" altLang="en-US"/>
              <a:t>March &amp; June 2026  </a:t>
            </a:r>
            <a:endParaRPr lang="en-GB" altLang="en-US"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en-GB" altLang="en-US"/>
              <a:t>To include information on achievement in each subject along with </a:t>
            </a:r>
            <a:r>
              <a:rPr lang="en-GB" altLang="en-US" err="1"/>
              <a:t>BfL</a:t>
            </a:r>
            <a:r>
              <a:rPr lang="en-GB" altLang="en-US"/>
              <a:t> and Attendance.</a:t>
            </a:r>
            <a:endParaRPr lang="en-GB" altLang="en-US">
              <a:cs typeface="Calibri"/>
            </a:endParaRPr>
          </a:p>
          <a:p>
            <a:pPr marL="0" indent="0" algn="ctr">
              <a:buNone/>
            </a:pPr>
            <a:endParaRPr lang="en-GB" altLang="en-US" sz="2200">
              <a:cs typeface="Calibri"/>
            </a:endParaRPr>
          </a:p>
          <a:p>
            <a:pPr marL="0" indent="0" algn="ctr">
              <a:buNone/>
            </a:pPr>
            <a:endParaRPr lang="en-GB" altLang="en-US" sz="2200" b="1">
              <a:solidFill>
                <a:srgbClr val="FF0000"/>
              </a:solidFill>
              <a:ea typeface="Calibri"/>
              <a:cs typeface="Calibri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en-GB" altLang="en-US" u="sng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33612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47052-8D6F-8623-3649-EB61DC54A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5348"/>
            <a:ext cx="8229600" cy="1143000"/>
          </a:xfrm>
        </p:spPr>
        <p:txBody>
          <a:bodyPr/>
          <a:lstStyle/>
          <a:p>
            <a:r>
              <a:rPr lang="en-US">
                <a:cs typeface="Calibri"/>
              </a:rPr>
              <a:t>   Y6 Transition day   </a:t>
            </a:r>
            <a:br>
              <a:rPr lang="en-US">
                <a:cs typeface="Calibri"/>
              </a:rPr>
            </a:br>
            <a:r>
              <a:rPr lang="en-US">
                <a:cs typeface="Calibri"/>
              </a:rPr>
              <a:t>Wednesday 2nd  July 2025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F2AD7-85DD-42E5-83CD-642B9C354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1" y="1268348"/>
            <a:ext cx="8817429" cy="4814596"/>
          </a:xfrm>
        </p:spPr>
        <p:txBody>
          <a:bodyPr/>
          <a:lstStyle/>
          <a:p>
            <a:r>
              <a:rPr lang="en-US" sz="2400">
                <a:cs typeface="Calibri"/>
              </a:rPr>
              <a:t>Arrive at the front of school for a 9.00am start</a:t>
            </a:r>
          </a:p>
          <a:p>
            <a:r>
              <a:rPr lang="en-US" sz="2400">
                <a:cs typeface="Calibri"/>
              </a:rPr>
              <a:t>Assembly and time with their form tutor/</a:t>
            </a:r>
            <a:r>
              <a:rPr lang="en-US" sz="2400" err="1">
                <a:cs typeface="Calibri"/>
              </a:rPr>
              <a:t>HoC</a:t>
            </a:r>
            <a:r>
              <a:rPr lang="en-US" sz="2400">
                <a:cs typeface="Calibri"/>
              </a:rPr>
              <a:t>/SLT &amp; Prefects</a:t>
            </a:r>
          </a:p>
          <a:p>
            <a:r>
              <a:rPr lang="en-US" sz="2400">
                <a:cs typeface="Calibri"/>
              </a:rPr>
              <a:t>A variety of 3 lessons</a:t>
            </a:r>
          </a:p>
          <a:p>
            <a:r>
              <a:rPr lang="en-US" sz="2400">
                <a:cs typeface="Calibri"/>
              </a:rPr>
              <a:t>20-minute break (bring a drink and snack)</a:t>
            </a:r>
          </a:p>
          <a:p>
            <a:r>
              <a:rPr lang="en-US" sz="2400">
                <a:cs typeface="Calibri"/>
              </a:rPr>
              <a:t>Lunch in Best Bite (Provided free of charge, can bring packed lunch)</a:t>
            </a:r>
          </a:p>
          <a:p>
            <a:r>
              <a:rPr lang="en-US" sz="2400">
                <a:cs typeface="Calibri"/>
              </a:rPr>
              <a:t>Time to relax and play some sport</a:t>
            </a:r>
          </a:p>
          <a:p>
            <a:r>
              <a:rPr lang="en-US" sz="2400">
                <a:cs typeface="Calibri"/>
              </a:rPr>
              <a:t>Music production </a:t>
            </a:r>
          </a:p>
          <a:p>
            <a:r>
              <a:rPr lang="en-US" sz="2400">
                <a:cs typeface="Calibri"/>
              </a:rPr>
              <a:t>2.45pm end of school day at the Leisure Centre courtyard</a:t>
            </a:r>
          </a:p>
          <a:p>
            <a:pPr marL="0" indent="0">
              <a:buNone/>
            </a:pPr>
            <a:endParaRPr lang="en-US" sz="240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2000">
                <a:cs typeface="Calibri"/>
              </a:rPr>
              <a:t>Questions regarding transition directed to </a:t>
            </a:r>
            <a:r>
              <a:rPr lang="en-US" sz="2000"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transitionteam@alsagerschool.org</a:t>
            </a:r>
            <a:r>
              <a:rPr lang="en-US" sz="2000">
                <a:cs typeface="Calibri"/>
              </a:rPr>
              <a:t> </a:t>
            </a:r>
            <a:endParaRPr lang="en-US" sz="20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2223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D7B20-727D-4E53-9650-83FC35B8E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Contextual Safeguarding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A83FEB9-5A66-4669-93CF-E2015890BB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3568" y="1340768"/>
            <a:ext cx="777686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22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4633546"/>
            <a:ext cx="8579094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8EF586-47F1-2B43-5C4A-DE28C01BD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4756638"/>
            <a:ext cx="8354891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7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Parents in Partnership</a:t>
            </a:r>
          </a:p>
        </p:txBody>
      </p:sp>
      <p:pic>
        <p:nvPicPr>
          <p:cNvPr id="5" name="Content Placeholder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2AB02B34-7440-60B0-2D1F-0E1C75844B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642" y="2001916"/>
            <a:ext cx="8622615" cy="204787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573869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24C2B8D-4783-4F95-B422-2914093C07C4}"/>
              </a:ext>
            </a:extLst>
          </p:cNvPr>
          <p:cNvSpPr txBox="1"/>
          <p:nvPr/>
        </p:nvSpPr>
        <p:spPr>
          <a:xfrm rot="-10800000" flipV="1">
            <a:off x="1072056" y="844704"/>
            <a:ext cx="487154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latin typeface="Calibri"/>
                <a:cs typeface="Arial"/>
              </a:rPr>
              <a:t>To make a donation, follow the instructions under DONATE, which is on our website </a:t>
            </a:r>
            <a:r>
              <a:rPr lang="en-GB" err="1">
                <a:latin typeface="Calibri"/>
                <a:cs typeface="Arial"/>
              </a:rPr>
              <a:t>mainpage</a:t>
            </a:r>
          </a:p>
        </p:txBody>
      </p:sp>
    </p:spTree>
    <p:extLst>
      <p:ext uri="{BB962C8B-B14F-4D97-AF65-F5344CB8AC3E}">
        <p14:creationId xmlns:p14="http://schemas.microsoft.com/office/powerpoint/2010/main" val="752086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CB0BF-E975-441E-ABBF-A8BC9B5EE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Monday 30</a:t>
            </a:r>
            <a:r>
              <a:rPr lang="en-GB" baseline="30000"/>
              <a:t>th</a:t>
            </a:r>
            <a:r>
              <a:rPr lang="en-GB"/>
              <a:t> June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3ED8E-98D7-C029-C99E-9E265B500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>
                <a:solidFill>
                  <a:srgbClr val="0070C0"/>
                </a:solidFill>
              </a:rPr>
              <a:t>Royce</a:t>
            </a:r>
            <a:r>
              <a:rPr lang="en-GB" sz="4000"/>
              <a:t> - Miss Monaghan  HHH</a:t>
            </a:r>
          </a:p>
          <a:p>
            <a:r>
              <a:rPr lang="en-GB" sz="4000">
                <a:solidFill>
                  <a:schemeClr val="accent3">
                    <a:lumMod val="75000"/>
                  </a:schemeClr>
                </a:solidFill>
              </a:rPr>
              <a:t>Moreton</a:t>
            </a:r>
            <a:r>
              <a:rPr lang="en-GB" sz="4000"/>
              <a:t> – Mrs Broad/Mr Bamba PE3</a:t>
            </a:r>
          </a:p>
        </p:txBody>
      </p:sp>
    </p:spTree>
    <p:extLst>
      <p:ext uri="{BB962C8B-B14F-4D97-AF65-F5344CB8AC3E}">
        <p14:creationId xmlns:p14="http://schemas.microsoft.com/office/powerpoint/2010/main" val="891153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9613C-81FE-4AB9-865C-85342E3F9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OUR</a:t>
            </a:r>
            <a:r>
              <a:rPr lang="en-GB"/>
              <a:t> 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B3987-058F-42D7-BFBF-CEC4C8912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sz="3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 an inclusive community where all are empowered to thrive, hold themselves accountable and achieve the highest standards.  Our ethos of kindness and respect is lived and not just talked. </a:t>
            </a:r>
            <a:endParaRPr lang="en-GB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450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2B835-656D-3290-3DE7-E8EBE354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Tuesday 1</a:t>
            </a:r>
            <a:r>
              <a:rPr lang="en-GB" baseline="30000"/>
              <a:t>st</a:t>
            </a:r>
            <a:r>
              <a:rPr lang="en-GB"/>
              <a:t> July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116FC-B9A2-8260-5774-91EAC4F33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>
                <a:solidFill>
                  <a:srgbClr val="FF0000"/>
                </a:solidFill>
              </a:rPr>
              <a:t>Dod</a:t>
            </a:r>
            <a:r>
              <a:rPr lang="en-GB" sz="4000"/>
              <a:t> – Miss Salt PE3</a:t>
            </a:r>
          </a:p>
          <a:p>
            <a:r>
              <a:rPr lang="en-GB" sz="4000">
                <a:solidFill>
                  <a:srgbClr val="7030A0"/>
                </a:solidFill>
              </a:rPr>
              <a:t>Lovell</a:t>
            </a:r>
            <a:r>
              <a:rPr lang="en-GB" sz="4000"/>
              <a:t> – Mrs Richardson HHH</a:t>
            </a:r>
            <a:endParaRPr lang="en-GB" sz="40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7760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1182C-F47E-4EE6-D649-A1026032E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Guide to Parents </a:t>
            </a:r>
            <a:r>
              <a:rPr lang="en-GB" sz="2000"/>
              <a:t>About Us/Admissions/New Starters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F2F49D-7F72-1DEE-2A32-4C9E8C9BB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53" y="1522653"/>
            <a:ext cx="2679778" cy="38126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8B2F6F-792F-4E55-A8F2-91B61CA24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8776" y="1522653"/>
            <a:ext cx="5399036" cy="381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91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D585D-5B86-249C-2462-D74AF7CBF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Data Forms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E836F12-3DBC-65FC-5D33-63B50B9982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389901"/>
            <a:ext cx="8229600" cy="2946560"/>
          </a:xfrm>
        </p:spPr>
      </p:pic>
    </p:spTree>
    <p:extLst>
      <p:ext uri="{BB962C8B-B14F-4D97-AF65-F5344CB8AC3E}">
        <p14:creationId xmlns:p14="http://schemas.microsoft.com/office/powerpoint/2010/main" val="1812557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B33FB-8526-407A-AFF7-52303FC4F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High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3D0CA-9508-4D0E-BE3C-07FED16B1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School uniform</a:t>
            </a:r>
          </a:p>
          <a:p>
            <a:r>
              <a:rPr lang="en-GB"/>
              <a:t>Behaviour in classrooms –Behaviour for Learning grades (</a:t>
            </a:r>
            <a:r>
              <a:rPr lang="en-GB" err="1"/>
              <a:t>BfL</a:t>
            </a:r>
            <a:r>
              <a:rPr lang="en-GB"/>
              <a:t>) 1,2,3,4,5,6,7,8,9</a:t>
            </a:r>
            <a:endParaRPr lang="en-GB">
              <a:ea typeface="Calibri"/>
              <a:cs typeface="Calibri"/>
            </a:endParaRPr>
          </a:p>
          <a:p>
            <a:r>
              <a:rPr lang="en-GB"/>
              <a:t>Behaviour around the school - respectful</a:t>
            </a:r>
            <a:endParaRPr lang="en-GB">
              <a:ea typeface="Calibri"/>
              <a:cs typeface="Calibri"/>
            </a:endParaRPr>
          </a:p>
          <a:p>
            <a:r>
              <a:rPr lang="en-GB"/>
              <a:t>Behaviour around Alsager</a:t>
            </a:r>
            <a:endParaRPr lang="en-GB">
              <a:ea typeface="Calibri"/>
              <a:cs typeface="Calibri"/>
            </a:endParaRPr>
          </a:p>
          <a:p>
            <a:r>
              <a:rPr lang="en-GB"/>
              <a:t>Equipment – prepared for learning</a:t>
            </a:r>
            <a:endParaRPr lang="en-GB">
              <a:ea typeface="Calibri"/>
              <a:cs typeface="Calibri"/>
            </a:endParaRPr>
          </a:p>
          <a:p>
            <a:r>
              <a:rPr lang="en-GB"/>
              <a:t>Commitment to learning</a:t>
            </a:r>
            <a:endParaRPr lang="en-GB">
              <a:ea typeface="Calibri"/>
              <a:cs typeface="Calibri"/>
            </a:endParaRPr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538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School Uniform</a:t>
            </a:r>
            <a:br>
              <a:rPr lang="en-GB"/>
            </a:br>
            <a:r>
              <a:rPr lang="en-GB" i="1"/>
              <a:t>This is the Alsager 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088" y="1597713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sz="2800"/>
              <a:t> ‘A Guide For Parents’ details our School Uniform policy for students and where you can find stockists. There is also a link on the website.</a:t>
            </a:r>
          </a:p>
          <a:p>
            <a:pPr marL="0" indent="0" algn="ctr">
              <a:buNone/>
            </a:pPr>
            <a:r>
              <a:rPr lang="en-GB" sz="2800"/>
              <a:t>Alsager School standards for all students:</a:t>
            </a:r>
            <a:endParaRPr lang="en-GB" sz="2800"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en-GB" sz="2800"/>
              <a:t>                Hair for boys and girls</a:t>
            </a:r>
            <a:endParaRPr lang="en-GB" sz="2800"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en-GB" sz="2800"/>
              <a:t>		Makeup and nail varnish/fake nails</a:t>
            </a:r>
            <a:endParaRPr lang="en-GB" sz="2800">
              <a:cs typeface="Calibri"/>
            </a:endParaRPr>
          </a:p>
          <a:p>
            <a:pPr marL="0" indent="0" algn="ctr">
              <a:buNone/>
            </a:pPr>
            <a:r>
              <a:rPr lang="en-GB" sz="2800"/>
              <a:t>            Piercings</a:t>
            </a:r>
            <a:endParaRPr lang="en-GB" sz="2800"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en-GB" sz="2800"/>
              <a:t>            Skirt length</a:t>
            </a:r>
            <a:endParaRPr lang="en-GB" sz="2800"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en-GB" sz="2800"/>
              <a:t>            CONDUCT CARD</a:t>
            </a:r>
            <a:endParaRPr lang="en-GB" sz="2800">
              <a:ea typeface="Calibri"/>
              <a:cs typeface="Calibri"/>
            </a:endParaRPr>
          </a:p>
          <a:p>
            <a:pPr marL="0" indent="0" algn="ctr">
              <a:buNone/>
            </a:pPr>
            <a:endParaRPr lang="en-GB" sz="2800"/>
          </a:p>
          <a:p>
            <a:pPr algn="ctr">
              <a:buFont typeface="Wingdings" panose="05000000000000000000" pitchFamily="2" charset="2"/>
              <a:buChar char="ü"/>
            </a:pPr>
            <a:endParaRPr lang="en-GB" sz="2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57CBEF-6B81-4AC9-9F45-D0D2797BF113}"/>
              </a:ext>
            </a:extLst>
          </p:cNvPr>
          <p:cNvSpPr txBox="1"/>
          <p:nvPr/>
        </p:nvSpPr>
        <p:spPr>
          <a:xfrm>
            <a:off x="437312" y="3860695"/>
            <a:ext cx="2088232" cy="175432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/>
              <a:t>‘</a:t>
            </a:r>
            <a:r>
              <a:rPr lang="en-GB" i="1"/>
              <a:t>Visible certainty amongst staff and students to allow exceptional behaviour to flourish’</a:t>
            </a:r>
          </a:p>
        </p:txBody>
      </p:sp>
    </p:spTree>
    <p:extLst>
      <p:ext uri="{BB962C8B-B14F-4D97-AF65-F5344CB8AC3E}">
        <p14:creationId xmlns:p14="http://schemas.microsoft.com/office/powerpoint/2010/main" val="3273185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D88B5-EF51-4166-B4E6-1FBABFA64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A590C0-4797-4B93-A068-B5AA7D8B18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2121" y="348701"/>
            <a:ext cx="6264183" cy="444284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AD8BEB-539B-4F7C-A4BA-FD4BC93E4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583" y="4865609"/>
            <a:ext cx="7236296" cy="7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761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AA9B3E-A11D-426F-8667-96B104688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719" y="116632"/>
            <a:ext cx="8229600" cy="1143000"/>
          </a:xfrm>
        </p:spPr>
        <p:txBody>
          <a:bodyPr/>
          <a:lstStyle/>
          <a:p>
            <a:r>
              <a:rPr lang="en-GB" i="1"/>
              <a:t>‘The culture is set by the way that the adults behave’ </a:t>
            </a:r>
            <a:r>
              <a:rPr lang="en-GB"/>
              <a:t>Paul Dix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40B1F1-3C76-40D0-9983-0F900481EB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91880" y="1278650"/>
            <a:ext cx="5544616" cy="5174686"/>
          </a:xfrm>
        </p:spPr>
        <p:txBody>
          <a:bodyPr/>
          <a:lstStyle/>
          <a:p>
            <a:r>
              <a:rPr lang="en-GB"/>
              <a:t>Pupil relationships and friendships.</a:t>
            </a:r>
            <a:endParaRPr lang="en-GB">
              <a:ea typeface="Calibri"/>
              <a:cs typeface="Calibri"/>
            </a:endParaRPr>
          </a:p>
          <a:p>
            <a:r>
              <a:rPr lang="en-GB"/>
              <a:t>Pupil conflict.</a:t>
            </a:r>
            <a:endParaRPr lang="en-GB">
              <a:ea typeface="Calibri"/>
              <a:cs typeface="Calibri"/>
            </a:endParaRPr>
          </a:p>
          <a:p>
            <a:r>
              <a:rPr lang="en-GB"/>
              <a:t>We are human!</a:t>
            </a:r>
            <a:endParaRPr lang="en-GB">
              <a:ea typeface="Calibri"/>
              <a:cs typeface="Calibri"/>
            </a:endParaRPr>
          </a:p>
          <a:p>
            <a:r>
              <a:rPr lang="en-GB"/>
              <a:t>Supporting the school’s standards by demonstrating a ‘united front’ with school.</a:t>
            </a:r>
            <a:endParaRPr lang="en-GB">
              <a:ea typeface="Calibri"/>
              <a:cs typeface="Calibri"/>
            </a:endParaRPr>
          </a:p>
          <a:p>
            <a:r>
              <a:rPr lang="en-GB"/>
              <a:t>Standards apply to all children.</a:t>
            </a:r>
            <a:endParaRPr lang="en-GB">
              <a:ea typeface="Calibri"/>
              <a:cs typeface="Calibri"/>
            </a:endParaRPr>
          </a:p>
          <a:p>
            <a:r>
              <a:rPr lang="en-GB"/>
              <a:t>Role modelling to children how we as the adults manage conflict and communicate appropriately.</a:t>
            </a:r>
            <a:endParaRPr lang="en-GB">
              <a:ea typeface="Calibri"/>
              <a:cs typeface="Calibri"/>
            </a:endParaRPr>
          </a:p>
        </p:txBody>
      </p:sp>
      <p:pic>
        <p:nvPicPr>
          <p:cNvPr id="5" name="Picture 6" descr="Text&#10;&#10;Description automatically generated">
            <a:extLst>
              <a:ext uri="{FF2B5EF4-FFF2-40B4-BE49-F238E27FC236}">
                <a16:creationId xmlns:a16="http://schemas.microsoft.com/office/drawing/2014/main" id="{5F86E2A2-5294-5B97-B05B-429233AAFF1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21360" y="1500530"/>
            <a:ext cx="2413000" cy="2164983"/>
          </a:xfrm>
        </p:spPr>
      </p:pic>
      <p:pic>
        <p:nvPicPr>
          <p:cNvPr id="7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380E482-6D6D-5BA0-9F37-4970EFDFE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985" y="3502342"/>
            <a:ext cx="1560830" cy="242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61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98E633-B762-4233-BC90-103BCFE27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Alsager Way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0282F6-4468-42BB-9947-D4DEDB32B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‘Visible consistency making everyone feel safe.’</a:t>
            </a:r>
          </a:p>
          <a:p>
            <a:pPr marL="0" indent="0">
              <a:buNone/>
            </a:pPr>
            <a:r>
              <a:rPr lang="en-GB"/>
              <a:t>‘The culture is set by the way that the adults behave’</a:t>
            </a:r>
          </a:p>
          <a:p>
            <a:pPr marL="0" indent="0">
              <a:buNone/>
            </a:pPr>
            <a:r>
              <a:rPr lang="en-GB"/>
              <a:t>We aspire for the ‘kind of consistency that great parents have. You get the same from each, the same boundaries, the same mantras’.</a:t>
            </a:r>
          </a:p>
        </p:txBody>
      </p:sp>
    </p:spTree>
    <p:extLst>
      <p:ext uri="{BB962C8B-B14F-4D97-AF65-F5344CB8AC3E}">
        <p14:creationId xmlns:p14="http://schemas.microsoft.com/office/powerpoint/2010/main" val="2522874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Master [Read-Only] [Compatibility Mode]" id="{E5D4731E-7CE1-4ACA-A70F-0884BD3DEC6C}" vid="{B7EDF083-3D9C-4C7E-8F35-32629978F9B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ents.Evening.27June [Compatibility Mode]" id="{9B4A50AF-90B7-4BFA-99C6-1546727E1A8E}" vid="{CDCCFF0B-B422-48BC-8A0F-B89F4BEABEA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2F1A2D413EEB4A8B75CEBFE97F53E2" ma:contentTypeVersion="8" ma:contentTypeDescription="Create a new document." ma:contentTypeScope="" ma:versionID="ac80ea384460f3e109d2fb325bfb7863">
  <xsd:schema xmlns:xsd="http://www.w3.org/2001/XMLSchema" xmlns:xs="http://www.w3.org/2001/XMLSchema" xmlns:p="http://schemas.microsoft.com/office/2006/metadata/properties" xmlns:ns2="011c272d-8a03-4b7a-811f-b61a10107f43" xmlns:ns3="e87c34ee-8fa3-46c8-9a68-e569c6a02886" targetNamespace="http://schemas.microsoft.com/office/2006/metadata/properties" ma:root="true" ma:fieldsID="60505b78fffb4b54e1496cda8a6555ac" ns2:_="" ns3:_="">
    <xsd:import namespace="011c272d-8a03-4b7a-811f-b61a10107f43"/>
    <xsd:import namespace="e87c34ee-8fa3-46c8-9a68-e569c6a028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1c272d-8a03-4b7a-811f-b61a10107f4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7c34ee-8fa3-46c8-9a68-e569c6a028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11c272d-8a03-4b7a-811f-b61a10107f43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5BC08F1-293A-41A6-83F5-46AA4F0AD95D}">
  <ds:schemaRefs>
    <ds:schemaRef ds:uri="011c272d-8a03-4b7a-811f-b61a10107f43"/>
    <ds:schemaRef ds:uri="e87c34ee-8fa3-46c8-9a68-e569c6a0288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04009A3-EC6A-4C42-98A2-064C68A0B0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B053FC-3AF2-461D-9598-DC5D0FD5BE83}">
  <ds:schemaRefs>
    <ds:schemaRef ds:uri="011c272d-8a03-4b7a-811f-b61a10107f43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Master</Template>
  <Application>Microsoft Office PowerPoint</Application>
  <PresentationFormat>On-screen Show (4:3)</PresentationFormat>
  <Slides>20</Slides>
  <Notes>6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Office Theme</vt:lpstr>
      <vt:lpstr>PowerPoint Presentation</vt:lpstr>
      <vt:lpstr>OUR vision</vt:lpstr>
      <vt:lpstr>Guide to Parents About Us/Admissions/New Starters </vt:lpstr>
      <vt:lpstr>Data Forms</vt:lpstr>
      <vt:lpstr>High Standards</vt:lpstr>
      <vt:lpstr>School Uniform This is the Alsager Way</vt:lpstr>
      <vt:lpstr>PowerPoint Presentation</vt:lpstr>
      <vt:lpstr>‘The culture is set by the way that the adults behave’ Paul Dix</vt:lpstr>
      <vt:lpstr>The Alsager Way</vt:lpstr>
      <vt:lpstr>PowerPoint Presentation</vt:lpstr>
      <vt:lpstr>PowerPoint Presentation</vt:lpstr>
      <vt:lpstr>How will my child be grouped?</vt:lpstr>
      <vt:lpstr>How will my child be grouped?</vt:lpstr>
      <vt:lpstr>PowerPoint Presentation</vt:lpstr>
      <vt:lpstr>Reports and Parents’ Evenings</vt:lpstr>
      <vt:lpstr>   Y6 Transition day    Wednesday 2nd  July 2025</vt:lpstr>
      <vt:lpstr>Contextual Safeguarding</vt:lpstr>
      <vt:lpstr>Parents in Partnership</vt:lpstr>
      <vt:lpstr>Monday 30th June </vt:lpstr>
      <vt:lpstr>Tuesday 1st July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Andrea O'Neill</dc:creator>
  <cp:revision>5</cp:revision>
  <dcterms:created xsi:type="dcterms:W3CDTF">2022-06-13T08:40:06Z</dcterms:created>
  <dcterms:modified xsi:type="dcterms:W3CDTF">2025-07-01T10:04:25Z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0x010100352F1A2D413EEB4A8B75CEBFE97F53E2</vt:lpwstr>
  </property>
  <property fmtid="{D5CDD505-2E9C-101B-9397-08002B2CF9AE}" pid="3" name="_SourceUrl">
    <vt:lpwstr/>
  </property>
  <property fmtid="{D5CDD505-2E9C-101B-9397-08002B2CF9AE}" pid="4" name="_SharedFileIndex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_activity">
    <vt:lpwstr>{"FileActivityType":"9","FileActivityTimeStamp":"2025-06-27T15:32:56.770Z","FileActivityUsersOnPage":[{"DisplayName":"Robert Pearce","Id":"r.pearce@alsagerschool.org"},{"DisplayName":"Andrea O'Neill","Id":"a.oneill@alsagerschool.org"}],"FileActivityNavigationId":null}</vt:lpwstr>
  </property>
  <property fmtid="{D5CDD505-2E9C-101B-9397-08002B2CF9AE}" pid="8" name="TriggerFlowInfo">
    <vt:lpwstr/>
  </property>
</Properties>
</file>