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71" r:id="rId7"/>
    <p:sldId id="272" r:id="rId8"/>
    <p:sldId id="260" r:id="rId9"/>
    <p:sldId id="270" r:id="rId10"/>
    <p:sldId id="261" r:id="rId11"/>
    <p:sldId id="262" r:id="rId12"/>
    <p:sldId id="263" r:id="rId13"/>
    <p:sldId id="264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77799C-4ED4-96F4-DA65-3762ED78DB94}" v="4" dt="2025-07-01T10:06:54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85" d="100"/>
          <a:sy n="85" d="100"/>
        </p:scale>
        <p:origin x="118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Pearce" userId="S::r.pearce@alsagerschool.org::718d225e-f185-4518-8222-fec11e9a61da" providerId="AD" clId="Web-{F277799C-4ED4-96F4-DA65-3762ED78DB94}"/>
    <pc:docChg chg="modSld">
      <pc:chgData name="Robert Pearce" userId="S::r.pearce@alsagerschool.org::718d225e-f185-4518-8222-fec11e9a61da" providerId="AD" clId="Web-{F277799C-4ED4-96F4-DA65-3762ED78DB94}" dt="2025-07-01T10:06:54.902" v="3" actId="20577"/>
      <pc:docMkLst>
        <pc:docMk/>
      </pc:docMkLst>
      <pc:sldChg chg="modSp">
        <pc:chgData name="Robert Pearce" userId="S::r.pearce@alsagerschool.org::718d225e-f185-4518-8222-fec11e9a61da" providerId="AD" clId="Web-{F277799C-4ED4-96F4-DA65-3762ED78DB94}" dt="2025-07-01T10:06:54.902" v="3" actId="20577"/>
        <pc:sldMkLst>
          <pc:docMk/>
          <pc:sldMk cId="2116409413" sldId="264"/>
        </pc:sldMkLst>
        <pc:spChg chg="mod">
          <ac:chgData name="Robert Pearce" userId="S::r.pearce@alsagerschool.org::718d225e-f185-4518-8222-fec11e9a61da" providerId="AD" clId="Web-{F277799C-4ED4-96F4-DA65-3762ED78DB94}" dt="2025-07-01T10:06:54.902" v="3" actId="20577"/>
          <ac:spMkLst>
            <pc:docMk/>
            <pc:sldMk cId="2116409413" sldId="264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123C7-366B-43DD-ACA8-88C7C06DAC86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459093-30EE-47DD-9FA6-FEFF38DADF5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Named after Sir Henry Royce</a:t>
          </a:r>
          <a:endParaRPr lang="en-US" dirty="0"/>
        </a:p>
      </dgm:t>
    </dgm:pt>
    <dgm:pt modelId="{17125BA9-0165-4F4B-803A-E6A1B42A57A6}" type="parTrans" cxnId="{C9342543-7390-4BBD-846F-4649904CB430}">
      <dgm:prSet/>
      <dgm:spPr/>
      <dgm:t>
        <a:bodyPr/>
        <a:lstStyle/>
        <a:p>
          <a:endParaRPr lang="en-US"/>
        </a:p>
      </dgm:t>
    </dgm:pt>
    <dgm:pt modelId="{F47F30F7-155F-42B5-97D4-E0C6726621A5}" type="sibTrans" cxnId="{C9342543-7390-4BBD-846F-4649904CB430}">
      <dgm:prSet/>
      <dgm:spPr/>
      <dgm:t>
        <a:bodyPr/>
        <a:lstStyle/>
        <a:p>
          <a:endParaRPr lang="en-US"/>
        </a:p>
      </dgm:t>
    </dgm:pt>
    <dgm:pt modelId="{425F11D4-9F38-47B7-87A2-9500F4AB24A7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College Colour is Blue </a:t>
          </a:r>
          <a:endParaRPr lang="en-US" dirty="0"/>
        </a:p>
      </dgm:t>
    </dgm:pt>
    <dgm:pt modelId="{69D3C5F5-1435-4C87-BADB-5F618DD8B39C}" type="parTrans" cxnId="{9AB4C16F-8E93-4F1B-B77E-B1E2F3649A61}">
      <dgm:prSet/>
      <dgm:spPr/>
      <dgm:t>
        <a:bodyPr/>
        <a:lstStyle/>
        <a:p>
          <a:endParaRPr lang="en-US"/>
        </a:p>
      </dgm:t>
    </dgm:pt>
    <dgm:pt modelId="{6A34D6E0-D916-4B6A-94D9-B46E48971A94}" type="sibTrans" cxnId="{9AB4C16F-8E93-4F1B-B77E-B1E2F3649A61}">
      <dgm:prSet/>
      <dgm:spPr/>
      <dgm:t>
        <a:bodyPr/>
        <a:lstStyle/>
        <a:p>
          <a:endParaRPr lang="en-US"/>
        </a:p>
      </dgm:t>
    </dgm:pt>
    <dgm:pt modelId="{48CE4F35-A2D0-4AE0-9475-B3642E2D5DB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College cup and collegiate pride</a:t>
          </a:r>
          <a:endParaRPr lang="en-US" dirty="0"/>
        </a:p>
      </dgm:t>
    </dgm:pt>
    <dgm:pt modelId="{71AC1B1B-7A55-47F2-A950-01D766F7D5EC}" type="parTrans" cxnId="{91CEF933-2BB8-4249-A87E-1C5780CFA220}">
      <dgm:prSet/>
      <dgm:spPr/>
      <dgm:t>
        <a:bodyPr/>
        <a:lstStyle/>
        <a:p>
          <a:endParaRPr lang="en-US"/>
        </a:p>
      </dgm:t>
    </dgm:pt>
    <dgm:pt modelId="{84CBBD1E-70C5-4A3C-A144-DA4C60D30E92}" type="sibTrans" cxnId="{91CEF933-2BB8-4249-A87E-1C5780CFA220}">
      <dgm:prSet/>
      <dgm:spPr/>
      <dgm:t>
        <a:bodyPr/>
        <a:lstStyle/>
        <a:p>
          <a:endParaRPr lang="en-US"/>
        </a:p>
      </dgm:t>
    </dgm:pt>
    <dgm:pt modelId="{D0450450-6DCA-4244-AD83-D5E635391A79}" type="pres">
      <dgm:prSet presAssocID="{553123C7-366B-43DD-ACA8-88C7C06DAC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3916FF-33DD-4309-B973-617BD80715E9}" type="pres">
      <dgm:prSet presAssocID="{1C459093-30EE-47DD-9FA6-FEFF38DADF52}" presName="hierRoot1" presStyleCnt="0"/>
      <dgm:spPr/>
    </dgm:pt>
    <dgm:pt modelId="{55077970-C1DC-4E8B-9252-85E72BFAE5D2}" type="pres">
      <dgm:prSet presAssocID="{1C459093-30EE-47DD-9FA6-FEFF38DADF52}" presName="composite" presStyleCnt="0"/>
      <dgm:spPr/>
    </dgm:pt>
    <dgm:pt modelId="{89B0BA08-C0BC-4EF0-A587-A2531C0B322B}" type="pres">
      <dgm:prSet presAssocID="{1C459093-30EE-47DD-9FA6-FEFF38DADF52}" presName="background" presStyleLbl="node0" presStyleIdx="0" presStyleCnt="3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</dgm:pt>
    <dgm:pt modelId="{F6C11D2C-E35B-40B6-B25D-FF207A9389E7}" type="pres">
      <dgm:prSet presAssocID="{1C459093-30EE-47DD-9FA6-FEFF38DADF52}" presName="text" presStyleLbl="fgAcc0" presStyleIdx="0" presStyleCnt="3">
        <dgm:presLayoutVars>
          <dgm:chPref val="3"/>
        </dgm:presLayoutVars>
      </dgm:prSet>
      <dgm:spPr/>
    </dgm:pt>
    <dgm:pt modelId="{2E529FDE-B949-4B44-A9F8-8583230BB2EF}" type="pres">
      <dgm:prSet presAssocID="{1C459093-30EE-47DD-9FA6-FEFF38DADF52}" presName="hierChild2" presStyleCnt="0"/>
      <dgm:spPr/>
    </dgm:pt>
    <dgm:pt modelId="{DEA5CE6B-B612-4D65-9343-D82448E96AC5}" type="pres">
      <dgm:prSet presAssocID="{425F11D4-9F38-47B7-87A2-9500F4AB24A7}" presName="hierRoot1" presStyleCnt="0"/>
      <dgm:spPr/>
    </dgm:pt>
    <dgm:pt modelId="{A3EEA434-69BA-4FEA-B4D9-1E9DE1E942B6}" type="pres">
      <dgm:prSet presAssocID="{425F11D4-9F38-47B7-87A2-9500F4AB24A7}" presName="composite" presStyleCnt="0"/>
      <dgm:spPr/>
    </dgm:pt>
    <dgm:pt modelId="{C8DF37F3-282F-485A-8163-A60F874D8AB0}" type="pres">
      <dgm:prSet presAssocID="{425F11D4-9F38-47B7-87A2-9500F4AB24A7}" presName="background" presStyleLbl="node0" presStyleIdx="1" presStyleCnt="3"/>
      <dgm:spPr>
        <a:gradFill flip="none" rotWithShape="0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</dgm:pt>
    <dgm:pt modelId="{6F194219-052A-49E8-9031-2843500C76CD}" type="pres">
      <dgm:prSet presAssocID="{425F11D4-9F38-47B7-87A2-9500F4AB24A7}" presName="text" presStyleLbl="fgAcc0" presStyleIdx="1" presStyleCnt="3">
        <dgm:presLayoutVars>
          <dgm:chPref val="3"/>
        </dgm:presLayoutVars>
      </dgm:prSet>
      <dgm:spPr/>
    </dgm:pt>
    <dgm:pt modelId="{5820ED6A-C0F4-4CDD-A051-34F2A4807F4F}" type="pres">
      <dgm:prSet presAssocID="{425F11D4-9F38-47B7-87A2-9500F4AB24A7}" presName="hierChild2" presStyleCnt="0"/>
      <dgm:spPr/>
    </dgm:pt>
    <dgm:pt modelId="{6B1F2937-57F5-47E1-8730-CD99118DB0E5}" type="pres">
      <dgm:prSet presAssocID="{48CE4F35-A2D0-4AE0-9475-B3642E2D5DB2}" presName="hierRoot1" presStyleCnt="0"/>
      <dgm:spPr/>
    </dgm:pt>
    <dgm:pt modelId="{24FA71DD-9EBA-4063-8605-C9A96B4C8640}" type="pres">
      <dgm:prSet presAssocID="{48CE4F35-A2D0-4AE0-9475-B3642E2D5DB2}" presName="composite" presStyleCnt="0"/>
      <dgm:spPr/>
    </dgm:pt>
    <dgm:pt modelId="{A494CBCA-0958-4A95-8FFA-CB1CE417B36A}" type="pres">
      <dgm:prSet presAssocID="{48CE4F35-A2D0-4AE0-9475-B3642E2D5DB2}" presName="background" presStyleLbl="node0" presStyleIdx="2" presStyleCnt="3"/>
      <dgm:spPr>
        <a:gradFill flip="none" rotWithShape="0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</dgm:pt>
    <dgm:pt modelId="{5D89348E-19B3-4487-8BA7-BEE9F6255B3E}" type="pres">
      <dgm:prSet presAssocID="{48CE4F35-A2D0-4AE0-9475-B3642E2D5DB2}" presName="text" presStyleLbl="fgAcc0" presStyleIdx="2" presStyleCnt="3">
        <dgm:presLayoutVars>
          <dgm:chPref val="3"/>
        </dgm:presLayoutVars>
      </dgm:prSet>
      <dgm:spPr/>
    </dgm:pt>
    <dgm:pt modelId="{F94A4903-F06C-4588-817F-080CC2A9B81D}" type="pres">
      <dgm:prSet presAssocID="{48CE4F35-A2D0-4AE0-9475-B3642E2D5DB2}" presName="hierChild2" presStyleCnt="0"/>
      <dgm:spPr/>
    </dgm:pt>
  </dgm:ptLst>
  <dgm:cxnLst>
    <dgm:cxn modelId="{13775309-105A-4ADA-9A7C-A0A9C3353C4E}" type="presOf" srcId="{425F11D4-9F38-47B7-87A2-9500F4AB24A7}" destId="{6F194219-052A-49E8-9031-2843500C76CD}" srcOrd="0" destOrd="0" presId="urn:microsoft.com/office/officeart/2005/8/layout/hierarchy1"/>
    <dgm:cxn modelId="{2AC2F609-DD96-4C5E-8749-1D65D910A219}" type="presOf" srcId="{553123C7-366B-43DD-ACA8-88C7C06DAC86}" destId="{D0450450-6DCA-4244-AD83-D5E635391A79}" srcOrd="0" destOrd="0" presId="urn:microsoft.com/office/officeart/2005/8/layout/hierarchy1"/>
    <dgm:cxn modelId="{91CEF933-2BB8-4249-A87E-1C5780CFA220}" srcId="{553123C7-366B-43DD-ACA8-88C7C06DAC86}" destId="{48CE4F35-A2D0-4AE0-9475-B3642E2D5DB2}" srcOrd="2" destOrd="0" parTransId="{71AC1B1B-7A55-47F2-A950-01D766F7D5EC}" sibTransId="{84CBBD1E-70C5-4A3C-A144-DA4C60D30E92}"/>
    <dgm:cxn modelId="{C9342543-7390-4BBD-846F-4649904CB430}" srcId="{553123C7-366B-43DD-ACA8-88C7C06DAC86}" destId="{1C459093-30EE-47DD-9FA6-FEFF38DADF52}" srcOrd="0" destOrd="0" parTransId="{17125BA9-0165-4F4B-803A-E6A1B42A57A6}" sibTransId="{F47F30F7-155F-42B5-97D4-E0C6726621A5}"/>
    <dgm:cxn modelId="{9AB4C16F-8E93-4F1B-B77E-B1E2F3649A61}" srcId="{553123C7-366B-43DD-ACA8-88C7C06DAC86}" destId="{425F11D4-9F38-47B7-87A2-9500F4AB24A7}" srcOrd="1" destOrd="0" parTransId="{69D3C5F5-1435-4C87-BADB-5F618DD8B39C}" sibTransId="{6A34D6E0-D916-4B6A-94D9-B46E48971A94}"/>
    <dgm:cxn modelId="{E2108A9B-A3B9-4FEC-B915-5AEC04178EDF}" type="presOf" srcId="{1C459093-30EE-47DD-9FA6-FEFF38DADF52}" destId="{F6C11D2C-E35B-40B6-B25D-FF207A9389E7}" srcOrd="0" destOrd="0" presId="urn:microsoft.com/office/officeart/2005/8/layout/hierarchy1"/>
    <dgm:cxn modelId="{0DBEDFCF-B80D-4024-B026-AB760A8B7037}" type="presOf" srcId="{48CE4F35-A2D0-4AE0-9475-B3642E2D5DB2}" destId="{5D89348E-19B3-4487-8BA7-BEE9F6255B3E}" srcOrd="0" destOrd="0" presId="urn:microsoft.com/office/officeart/2005/8/layout/hierarchy1"/>
    <dgm:cxn modelId="{4531F802-46F0-4F4F-8E8C-61188DC0F005}" type="presParOf" srcId="{D0450450-6DCA-4244-AD83-D5E635391A79}" destId="{7A3916FF-33DD-4309-B973-617BD80715E9}" srcOrd="0" destOrd="0" presId="urn:microsoft.com/office/officeart/2005/8/layout/hierarchy1"/>
    <dgm:cxn modelId="{AE615F9F-48D4-4C9E-8C4C-D403C39C8111}" type="presParOf" srcId="{7A3916FF-33DD-4309-B973-617BD80715E9}" destId="{55077970-C1DC-4E8B-9252-85E72BFAE5D2}" srcOrd="0" destOrd="0" presId="urn:microsoft.com/office/officeart/2005/8/layout/hierarchy1"/>
    <dgm:cxn modelId="{9F3B002D-335E-4275-9C68-4BD22C5D2CA0}" type="presParOf" srcId="{55077970-C1DC-4E8B-9252-85E72BFAE5D2}" destId="{89B0BA08-C0BC-4EF0-A587-A2531C0B322B}" srcOrd="0" destOrd="0" presId="urn:microsoft.com/office/officeart/2005/8/layout/hierarchy1"/>
    <dgm:cxn modelId="{A190CE2D-05F4-4FAD-A474-D93911834F9A}" type="presParOf" srcId="{55077970-C1DC-4E8B-9252-85E72BFAE5D2}" destId="{F6C11D2C-E35B-40B6-B25D-FF207A9389E7}" srcOrd="1" destOrd="0" presId="urn:microsoft.com/office/officeart/2005/8/layout/hierarchy1"/>
    <dgm:cxn modelId="{2A3A0B8B-8627-48EE-ABA7-D835C7A5C656}" type="presParOf" srcId="{7A3916FF-33DD-4309-B973-617BD80715E9}" destId="{2E529FDE-B949-4B44-A9F8-8583230BB2EF}" srcOrd="1" destOrd="0" presId="urn:microsoft.com/office/officeart/2005/8/layout/hierarchy1"/>
    <dgm:cxn modelId="{94D2FC7B-76A8-4E28-966C-B0F573D2B90E}" type="presParOf" srcId="{D0450450-6DCA-4244-AD83-D5E635391A79}" destId="{DEA5CE6B-B612-4D65-9343-D82448E96AC5}" srcOrd="1" destOrd="0" presId="urn:microsoft.com/office/officeart/2005/8/layout/hierarchy1"/>
    <dgm:cxn modelId="{DB9289FB-C8EB-4CA8-A567-3B697C6B185B}" type="presParOf" srcId="{DEA5CE6B-B612-4D65-9343-D82448E96AC5}" destId="{A3EEA434-69BA-4FEA-B4D9-1E9DE1E942B6}" srcOrd="0" destOrd="0" presId="urn:microsoft.com/office/officeart/2005/8/layout/hierarchy1"/>
    <dgm:cxn modelId="{F6D4ABA7-B310-499D-A399-9491F363A4F6}" type="presParOf" srcId="{A3EEA434-69BA-4FEA-B4D9-1E9DE1E942B6}" destId="{C8DF37F3-282F-485A-8163-A60F874D8AB0}" srcOrd="0" destOrd="0" presId="urn:microsoft.com/office/officeart/2005/8/layout/hierarchy1"/>
    <dgm:cxn modelId="{282D8136-4330-484D-A88C-0CBDCCDFCA19}" type="presParOf" srcId="{A3EEA434-69BA-4FEA-B4D9-1E9DE1E942B6}" destId="{6F194219-052A-49E8-9031-2843500C76CD}" srcOrd="1" destOrd="0" presId="urn:microsoft.com/office/officeart/2005/8/layout/hierarchy1"/>
    <dgm:cxn modelId="{D85DB17B-407C-4861-8F32-AC3AB22E4839}" type="presParOf" srcId="{DEA5CE6B-B612-4D65-9343-D82448E96AC5}" destId="{5820ED6A-C0F4-4CDD-A051-34F2A4807F4F}" srcOrd="1" destOrd="0" presId="urn:microsoft.com/office/officeart/2005/8/layout/hierarchy1"/>
    <dgm:cxn modelId="{4BF9C31F-6B32-4FBC-A27E-C28592A396D7}" type="presParOf" srcId="{D0450450-6DCA-4244-AD83-D5E635391A79}" destId="{6B1F2937-57F5-47E1-8730-CD99118DB0E5}" srcOrd="2" destOrd="0" presId="urn:microsoft.com/office/officeart/2005/8/layout/hierarchy1"/>
    <dgm:cxn modelId="{2CC42D7F-6E2D-4CB8-9D5D-5CB92C28AFEA}" type="presParOf" srcId="{6B1F2937-57F5-47E1-8730-CD99118DB0E5}" destId="{24FA71DD-9EBA-4063-8605-C9A96B4C8640}" srcOrd="0" destOrd="0" presId="urn:microsoft.com/office/officeart/2005/8/layout/hierarchy1"/>
    <dgm:cxn modelId="{8D320147-7E2B-4D65-9E27-A7E122431F13}" type="presParOf" srcId="{24FA71DD-9EBA-4063-8605-C9A96B4C8640}" destId="{A494CBCA-0958-4A95-8FFA-CB1CE417B36A}" srcOrd="0" destOrd="0" presId="urn:microsoft.com/office/officeart/2005/8/layout/hierarchy1"/>
    <dgm:cxn modelId="{6B59E5F1-D03F-4FCA-B461-65A99B464127}" type="presParOf" srcId="{24FA71DD-9EBA-4063-8605-C9A96B4C8640}" destId="{5D89348E-19B3-4487-8BA7-BEE9F6255B3E}" srcOrd="1" destOrd="0" presId="urn:microsoft.com/office/officeart/2005/8/layout/hierarchy1"/>
    <dgm:cxn modelId="{E1B42A55-1B1B-49D0-930A-4543E7B48D8A}" type="presParOf" srcId="{6B1F2937-57F5-47E1-8730-CD99118DB0E5}" destId="{F94A4903-F06C-4588-817F-080CC2A9B8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0BA08-C0BC-4EF0-A587-A2531C0B322B}">
      <dsp:nvSpPr>
        <dsp:cNvPr id="0" name=""/>
        <dsp:cNvSpPr/>
      </dsp:nvSpPr>
      <dsp:spPr>
        <a:xfrm>
          <a:off x="0" y="1018712"/>
          <a:ext cx="2089546" cy="132686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C11D2C-E35B-40B6-B25D-FF207A9389E7}">
      <dsp:nvSpPr>
        <dsp:cNvPr id="0" name=""/>
        <dsp:cNvSpPr/>
      </dsp:nvSpPr>
      <dsp:spPr>
        <a:xfrm>
          <a:off x="232171" y="1239275"/>
          <a:ext cx="2089546" cy="1326862"/>
        </a:xfrm>
        <a:prstGeom prst="roundRect">
          <a:avLst>
            <a:gd name="adj" fmla="val 10000"/>
          </a:avLst>
        </a:prstGeom>
        <a:solidFill>
          <a:schemeClr val="accent5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Named after Sir Henry Royce</a:t>
          </a:r>
          <a:endParaRPr lang="en-US" sz="2500" kern="1200" dirty="0"/>
        </a:p>
      </dsp:txBody>
      <dsp:txXfrm>
        <a:off x="271033" y="1278137"/>
        <a:ext cx="2011822" cy="1249138"/>
      </dsp:txXfrm>
    </dsp:sp>
    <dsp:sp modelId="{C8DF37F3-282F-485A-8163-A60F874D8AB0}">
      <dsp:nvSpPr>
        <dsp:cNvPr id="0" name=""/>
        <dsp:cNvSpPr/>
      </dsp:nvSpPr>
      <dsp:spPr>
        <a:xfrm>
          <a:off x="2553890" y="1018712"/>
          <a:ext cx="2089546" cy="132686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194219-052A-49E8-9031-2843500C76CD}">
      <dsp:nvSpPr>
        <dsp:cNvPr id="0" name=""/>
        <dsp:cNvSpPr/>
      </dsp:nvSpPr>
      <dsp:spPr>
        <a:xfrm>
          <a:off x="2786062" y="1239275"/>
          <a:ext cx="2089546" cy="1326862"/>
        </a:xfrm>
        <a:prstGeom prst="roundRect">
          <a:avLst>
            <a:gd name="adj" fmla="val 10000"/>
          </a:avLst>
        </a:prstGeom>
        <a:solidFill>
          <a:schemeClr val="accent5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College Colour is Blue </a:t>
          </a:r>
          <a:endParaRPr lang="en-US" sz="2500" kern="1200" dirty="0"/>
        </a:p>
      </dsp:txBody>
      <dsp:txXfrm>
        <a:off x="2824924" y="1278137"/>
        <a:ext cx="2011822" cy="1249138"/>
      </dsp:txXfrm>
    </dsp:sp>
    <dsp:sp modelId="{A494CBCA-0958-4A95-8FFA-CB1CE417B36A}">
      <dsp:nvSpPr>
        <dsp:cNvPr id="0" name=""/>
        <dsp:cNvSpPr/>
      </dsp:nvSpPr>
      <dsp:spPr>
        <a:xfrm>
          <a:off x="5107780" y="1018712"/>
          <a:ext cx="2089546" cy="132686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89348E-19B3-4487-8BA7-BEE9F6255B3E}">
      <dsp:nvSpPr>
        <dsp:cNvPr id="0" name=""/>
        <dsp:cNvSpPr/>
      </dsp:nvSpPr>
      <dsp:spPr>
        <a:xfrm>
          <a:off x="5339952" y="1239275"/>
          <a:ext cx="2089546" cy="1326862"/>
        </a:xfrm>
        <a:prstGeom prst="roundRect">
          <a:avLst>
            <a:gd name="adj" fmla="val 10000"/>
          </a:avLst>
        </a:prstGeom>
        <a:solidFill>
          <a:schemeClr val="accent5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College cup and collegiate pride</a:t>
          </a:r>
          <a:endParaRPr lang="en-US" sz="2500" kern="1200" dirty="0"/>
        </a:p>
      </dsp:txBody>
      <dsp:txXfrm>
        <a:off x="5378814" y="1278137"/>
        <a:ext cx="2011822" cy="124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4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7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08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1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2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73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2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3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7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2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3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7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8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42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D579530-1077-46B3-BD5C-81BB270A1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ACBB106A-B366-4349-B59F-E8FBDADD8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113FC03B-24E4-4A3F-9626-CC7F6356B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5C943A-35DA-2579-69D4-EA505F3F3B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r="-1" b="14361"/>
          <a:stretch>
            <a:fillRect/>
          </a:stretch>
        </p:blipFill>
        <p:spPr>
          <a:xfrm>
            <a:off x="-1" y="10"/>
            <a:ext cx="9141291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3F79A5F-63B5-4802-B39B-BF0F89DDD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4422" y="2235200"/>
            <a:ext cx="8236546" cy="2396067"/>
            <a:chOff x="605895" y="2235200"/>
            <a:chExt cx="10982062" cy="2396067"/>
          </a:xfrm>
        </p:grpSpPr>
        <p:sp>
          <p:nvSpPr>
            <p:cNvPr id="17" name="Round Diagonal Corner Rectangle 7">
              <a:extLst>
                <a:ext uri="{FF2B5EF4-FFF2-40B4-BE49-F238E27FC236}">
                  <a16:creationId xmlns:a16="http://schemas.microsoft.com/office/drawing/2014/main" id="{00D14BF7-A799-4EDA-8C19-CED0B8EC5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292344-73C8-4E53-85C0-8CDB23EB5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4781E776-A0A7-4FB6-958B-8389BBA56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0F004D56-F177-45BC-8965-B72DB88A0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5F2F1F83-817B-4678-B0AE-8FFDC49FC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F908EB47-32F4-4E82-BF56-FD25BB0747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id="{0966000D-B975-4E8A-9BF2-EACF21640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A9554499-6796-4AEE-B012-34A5B9A585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9DD40864-34BD-491F-B591-180E7B32C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2623F54C-4373-4D30-90DB-3129BDDF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1FF42884-D4B2-462F-9FA7-4FA892532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27F4D4BA-37F5-4D54-BDFF-733F621D5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9E4A0E5-0441-4563-A947-12A5781105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4A8D89B4-AD1B-410A-870B-1042E075A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DFC54570-9F45-44E6-AC94-4B3192D44B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37">
                <a:extLst>
                  <a:ext uri="{FF2B5EF4-FFF2-40B4-BE49-F238E27FC236}">
                    <a16:creationId xmlns:a16="http://schemas.microsoft.com/office/drawing/2014/main" id="{A976F76C-4BBB-4CD4-9270-5E4E8802B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06081E5F-35E2-4E9E-A0DA-9E2F769C4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7B7B4F78-1391-433D-AAE5-0FA8B8EE18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EF63F42B-29ED-4285-99D1-5FA657DA92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EB7A6053-A7CF-4785-B396-6F70D6EBE9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E6337518-A10D-47A5-BD86-6D1F3FAF3C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 41">
                <a:extLst>
                  <a:ext uri="{FF2B5EF4-FFF2-40B4-BE49-F238E27FC236}">
                    <a16:creationId xmlns:a16="http://schemas.microsoft.com/office/drawing/2014/main" id="{7591C37F-6498-4992-992D-D413A84752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0" y="2328334"/>
            <a:ext cx="5143500" cy="136789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Royce College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1916832"/>
            <a:ext cx="7776464" cy="42813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/>
              <a:t>Department for Education Regulations from September </a:t>
            </a:r>
            <a:r>
              <a:rPr lang="en-GB" sz="2000" dirty="0"/>
              <a:t>2013</a:t>
            </a:r>
          </a:p>
          <a:p>
            <a:r>
              <a:rPr lang="en-GB" sz="2000" dirty="0"/>
              <a:t>Parents should not take students on holiday during term time.</a:t>
            </a:r>
          </a:p>
          <a:p>
            <a:r>
              <a:rPr lang="en-GB" sz="2000" dirty="0"/>
              <a:t>A request for holiday absence should be addressed to the Headteacher and should only be for exceptional circumstances</a:t>
            </a:r>
          </a:p>
          <a:p>
            <a:r>
              <a:rPr lang="en-GB" sz="2000" dirty="0"/>
              <a:t>The Headteacher makes the decision whether the request will be authorised or not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 full version of Alsager School’s Attendance Policy is available to view on the school website, www.alsagerschool.org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0609" y="1354573"/>
            <a:ext cx="3200400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Holidays in term time</a:t>
            </a:r>
            <a:endParaRPr lang="en-GB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BCBAD3-B65E-F639-FC99-43836D35F1D4}"/>
              </a:ext>
            </a:extLst>
          </p:cNvPr>
          <p:cNvSpPr txBox="1">
            <a:spLocks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Pupil Attendance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40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2000" y="1584000"/>
            <a:ext cx="7560440" cy="40934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There are a number of rewards and celebrations for students who achieve 2s and 1s in their lessons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want to celebrate this excellent behaviour as we know it impacts positively on 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Golden tickets - no negative BFL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Attendance stars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Burgundy and Black Swan pin for progress</a:t>
            </a:r>
          </a:p>
          <a:p>
            <a:endParaRPr lang="en-GB" sz="2000" dirty="0"/>
          </a:p>
          <a:p>
            <a:r>
              <a:rPr lang="en-GB" sz="2000" dirty="0"/>
              <a:t>There are a number of BFL grades 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 &amp; 2 these are the ones you want to see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3 &amp; 4 not the ones you want to see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6,7,8,9 mean something very different  </a:t>
            </a:r>
          </a:p>
          <a:p>
            <a:r>
              <a:rPr lang="en-GB" sz="2000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98F383-349F-94A5-8BC8-525ED128450C}"/>
              </a:ext>
            </a:extLst>
          </p:cNvPr>
          <p:cNvSpPr txBox="1">
            <a:spLocks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Behaviour for Learning 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42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0C07-6FB8-421D-8C55-BDCFF9871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00" y="1584000"/>
            <a:ext cx="7429499" cy="3541714"/>
          </a:xfrm>
        </p:spPr>
        <p:txBody>
          <a:bodyPr>
            <a:normAutofit/>
          </a:bodyPr>
          <a:lstStyle/>
          <a:p>
            <a:r>
              <a:rPr lang="en-GB" sz="2000" dirty="0"/>
              <a:t>Arrive at school at 8 :30 for an 8 :40 start</a:t>
            </a:r>
          </a:p>
          <a:p>
            <a:r>
              <a:rPr lang="en-GB" sz="2000" dirty="0"/>
              <a:t>We have our bespoke new starter programme to guide them into High school</a:t>
            </a:r>
          </a:p>
          <a:p>
            <a:r>
              <a:rPr lang="en-GB" sz="2000" dirty="0"/>
              <a:t>Full uniform is required including school bag and pencil case</a:t>
            </a:r>
          </a:p>
          <a:p>
            <a:r>
              <a:rPr lang="en-GB" sz="2000" dirty="0"/>
              <a:t>We  can’t wait for them to start their journey!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5D3060-BD61-7D0F-8AC7-3997ECA1C9F3}"/>
              </a:ext>
            </a:extLst>
          </p:cNvPr>
          <p:cNvSpPr txBox="1">
            <a:spLocks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First day 3rd September 25 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01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Introductions</a:t>
            </a:r>
            <a:br>
              <a:rPr lang="en-GB" b="1" dirty="0">
                <a:solidFill>
                  <a:srgbClr val="7030A0"/>
                </a:solidFill>
              </a:rPr>
            </a:b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16192" y="1580599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Miss Monaghan 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</a:rPr>
              <a:t>Head of College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016" y="1580599"/>
            <a:ext cx="322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Mrs Brazier 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</a:rPr>
              <a:t>Senior Leadership Link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EA932-1F70-E786-EEBD-4481C524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47" y="2896939"/>
            <a:ext cx="2375242" cy="1878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C2870-80B0-F2B9-A872-75E0C0A8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705" y="2896939"/>
            <a:ext cx="2160240" cy="18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5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F8E9-A4AB-7CFD-70E4-0FD734719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AD6C-B837-F678-6D1F-153B03A4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Year 7 Form tutors</a:t>
            </a:r>
            <a:br>
              <a:rPr lang="en-GB" b="1" dirty="0">
                <a:solidFill>
                  <a:srgbClr val="7030A0"/>
                </a:solidFill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4ED5C-20BC-1639-EDD8-859E4B790FF8}"/>
              </a:ext>
            </a:extLst>
          </p:cNvPr>
          <p:cNvSpPr txBox="1"/>
          <p:nvPr/>
        </p:nvSpPr>
        <p:spPr>
          <a:xfrm>
            <a:off x="1016192" y="1580599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Mrs Meacock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</a:rPr>
              <a:t>7KME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51B44-47FA-1D33-EA62-6353EAE1E477}"/>
              </a:ext>
            </a:extLst>
          </p:cNvPr>
          <p:cNvSpPr txBox="1"/>
          <p:nvPr/>
        </p:nvSpPr>
        <p:spPr>
          <a:xfrm>
            <a:off x="5220072" y="1580599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Mr Ramsay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</a:rPr>
              <a:t>7JRA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174A3-D6B4-9673-A176-6B9672D23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708920"/>
            <a:ext cx="1841028" cy="2230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989BB-BAE3-AC05-4DBE-ED06962AE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736666"/>
            <a:ext cx="2363147" cy="185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3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25E99-A086-84E1-C982-8CA064540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1E82C59-503A-D7C0-32B4-5FA771F5C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677612"/>
              </p:ext>
            </p:extLst>
          </p:nvPr>
        </p:nvGraphicFramePr>
        <p:xfrm>
          <a:off x="856058" y="1700808"/>
          <a:ext cx="74294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F7DABE8-59B4-B966-45CB-70F82819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 b="1" dirty="0"/>
              <a:t>Royce college</a:t>
            </a:r>
            <a:br>
              <a:rPr lang="en-GB" b="1" dirty="0">
                <a:solidFill>
                  <a:srgbClr val="7030A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6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47615A-EB60-5CFE-FE73-78EB7B23D522}"/>
              </a:ext>
            </a:extLst>
          </p:cNvPr>
          <p:cNvSpPr txBox="1">
            <a:spLocks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Alsager School Website</a:t>
            </a:r>
            <a:br>
              <a:rPr lang="en-GB" b="1">
                <a:solidFill>
                  <a:srgbClr val="7030A0"/>
                </a:solidFill>
              </a:rPr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2BA3D-B584-8D3B-46E7-5D893F367B18}"/>
              </a:ext>
            </a:extLst>
          </p:cNvPr>
          <p:cNvSpPr txBox="1"/>
          <p:nvPr/>
        </p:nvSpPr>
        <p:spPr>
          <a:xfrm>
            <a:off x="899592" y="1484784"/>
            <a:ext cx="4580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www.alsagerschool.org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3905D-E31C-E364-24CB-D72F1F9F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97088"/>
            <a:ext cx="5076056" cy="340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2476-03F3-D658-4E01-F050EE67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00" y="1584000"/>
            <a:ext cx="74294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 bespoke programme to guide Year 7 into high school. We will give a step-by-step introduction to settling in .</a:t>
            </a:r>
          </a:p>
          <a:p>
            <a:pPr marL="0" indent="0">
              <a:buNone/>
            </a:pPr>
            <a:r>
              <a:rPr lang="en-GB" sz="2000" dirty="0"/>
              <a:t>Activities include :- </a:t>
            </a:r>
          </a:p>
          <a:p>
            <a:r>
              <a:rPr lang="en-GB" sz="2000" dirty="0"/>
              <a:t>How to find your way around school</a:t>
            </a:r>
          </a:p>
          <a:p>
            <a:r>
              <a:rPr lang="en-GB" sz="2000" dirty="0"/>
              <a:t>Team building and becoming part of our community</a:t>
            </a:r>
          </a:p>
          <a:p>
            <a:r>
              <a:rPr lang="en-GB" sz="2000" dirty="0"/>
              <a:t>Introduction to everyday routines</a:t>
            </a:r>
          </a:p>
          <a:p>
            <a:r>
              <a:rPr lang="en-GB" sz="2000" dirty="0"/>
              <a:t>Joining an extra curricular club</a:t>
            </a:r>
          </a:p>
          <a:p>
            <a:r>
              <a:rPr lang="en-GB" sz="2000" dirty="0"/>
              <a:t>Who to speak to if your need support </a:t>
            </a:r>
          </a:p>
          <a:p>
            <a:r>
              <a:rPr lang="en-GB" sz="2000" dirty="0"/>
              <a:t>Inspiration for success</a:t>
            </a:r>
          </a:p>
          <a:p>
            <a:endParaRPr lang="en-GB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1817D-FB44-BADA-5DC3-4735F8472C06}"/>
              </a:ext>
            </a:extLst>
          </p:cNvPr>
          <p:cNvSpPr txBox="1">
            <a:spLocks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New for September!</a:t>
            </a:r>
            <a:br>
              <a:rPr lang="en-GB" b="1" dirty="0">
                <a:solidFill>
                  <a:srgbClr val="7030A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35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1584000"/>
            <a:ext cx="7313559" cy="4536504"/>
          </a:xfrm>
        </p:spPr>
        <p:txBody>
          <a:bodyPr>
            <a:normAutofit fontScale="70000" lnSpcReduction="20000"/>
          </a:bodyPr>
          <a:lstStyle/>
          <a:p>
            <a:r>
              <a:rPr lang="en-GB" sz="2800" dirty="0"/>
              <a:t>Outdoor coats should be waterproof and are only permitted outdoors</a:t>
            </a:r>
          </a:p>
          <a:p>
            <a:r>
              <a:rPr lang="en-GB" sz="2800" dirty="0"/>
              <a:t>Standards cards</a:t>
            </a:r>
          </a:p>
          <a:p>
            <a:r>
              <a:rPr lang="en-GB" sz="2800" dirty="0"/>
              <a:t>Piercings – one small stud in each ear lobe</a:t>
            </a:r>
          </a:p>
          <a:p>
            <a:r>
              <a:rPr lang="en-GB" sz="2800" dirty="0"/>
              <a:t>No jewellery/ bracelets or rings – with the exception of a wrist watch and one charity band</a:t>
            </a:r>
          </a:p>
          <a:p>
            <a:r>
              <a:rPr lang="en-GB" sz="2800" dirty="0"/>
              <a:t>Hair colour should be one natural colour</a:t>
            </a:r>
          </a:p>
          <a:p>
            <a:r>
              <a:rPr lang="en-GB" sz="2800" dirty="0"/>
              <a:t>Extreme hairstyles are not permitted, including shaved designs</a:t>
            </a:r>
          </a:p>
          <a:p>
            <a:r>
              <a:rPr lang="en-GB" sz="2800" dirty="0"/>
              <a:t>Black leather look shoes – a logo is a no go ! </a:t>
            </a:r>
          </a:p>
          <a:p>
            <a:r>
              <a:rPr lang="en-GB" sz="2800" dirty="0"/>
              <a:t>If for any reason your child can’t comply with uniform policy, please contact college office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F7C00C-1F00-437C-4C40-8E84BA5DF4F9}"/>
              </a:ext>
            </a:extLst>
          </p:cNvPr>
          <p:cNvSpPr txBox="1">
            <a:spLocks/>
          </p:cNvSpPr>
          <p:nvPr/>
        </p:nvSpPr>
        <p:spPr>
          <a:xfrm>
            <a:off x="856060" y="404664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Uniform guidance/expectations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5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84000"/>
            <a:ext cx="7429499" cy="3541714"/>
          </a:xfrm>
        </p:spPr>
        <p:txBody>
          <a:bodyPr>
            <a:normAutofit/>
          </a:bodyPr>
          <a:lstStyle/>
          <a:p>
            <a:r>
              <a:rPr lang="en-GB" sz="2200" dirty="0"/>
              <a:t>Valuables remain the responsibility of the student. Alsager School accepts no responsibility for any loss or damage. </a:t>
            </a:r>
          </a:p>
          <a:p>
            <a:r>
              <a:rPr lang="en-GB" sz="2200" dirty="0"/>
              <a:t>Mobile phones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Mobiles or smart watches are not to be used on the school site during the day.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All contact with your child during the school day should be made via the school.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D67383-DB6F-6FC9-C978-2944B30595E2}"/>
              </a:ext>
            </a:extLst>
          </p:cNvPr>
          <p:cNvSpPr txBox="1">
            <a:spLocks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technology</a:t>
            </a:r>
            <a:br>
              <a:rPr lang="en-GB" b="1" dirty="0">
                <a:solidFill>
                  <a:srgbClr val="7030A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03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15840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Check your child’s organiser daily.</a:t>
            </a:r>
          </a:p>
          <a:p>
            <a:r>
              <a:rPr lang="en-GB" dirty="0"/>
              <a:t>Please sign it weekly. </a:t>
            </a:r>
          </a:p>
          <a:p>
            <a:r>
              <a:rPr lang="en-GB" dirty="0"/>
              <a:t>Encourage your child to pack their bag the night before.</a:t>
            </a:r>
          </a:p>
          <a:p>
            <a:r>
              <a:rPr lang="en-GB" dirty="0"/>
              <a:t>Make sure they have all their equipment daily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F6DBF5-1413-6ACA-40D7-18829B23FDDE}"/>
              </a:ext>
            </a:extLst>
          </p:cNvPr>
          <p:cNvSpPr txBox="1">
            <a:spLocks/>
          </p:cNvSpPr>
          <p:nvPr/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How can I help my child?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273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F1A2D413EEB4A8B75CEBFE97F53E2" ma:contentTypeVersion="8" ma:contentTypeDescription="Create a new document." ma:contentTypeScope="" ma:versionID="ac80ea384460f3e109d2fb325bfb7863">
  <xsd:schema xmlns:xsd="http://www.w3.org/2001/XMLSchema" xmlns:xs="http://www.w3.org/2001/XMLSchema" xmlns:p="http://schemas.microsoft.com/office/2006/metadata/properties" xmlns:ns2="011c272d-8a03-4b7a-811f-b61a10107f43" xmlns:ns3="e87c34ee-8fa3-46c8-9a68-e569c6a02886" targetNamespace="http://schemas.microsoft.com/office/2006/metadata/properties" ma:root="true" ma:fieldsID="60505b78fffb4b54e1496cda8a6555ac" ns2:_="" ns3:_="">
    <xsd:import namespace="011c272d-8a03-4b7a-811f-b61a10107f43"/>
    <xsd:import namespace="e87c34ee-8fa3-46c8-9a68-e569c6a028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c272d-8a03-4b7a-811f-b61a10107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c34ee-8fa3-46c8-9a68-e569c6a02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192DE1-E288-487B-AB92-5D2B2DD5D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1c272d-8a03-4b7a-811f-b61a10107f43"/>
    <ds:schemaRef ds:uri="e87c34ee-8fa3-46c8-9a68-e569c6a02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CB6D7F-9495-4301-B4F8-622949222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3BC0A-C771-4E48-B96C-04DCCD8EB080}">
  <ds:schemaRefs>
    <ds:schemaRef ds:uri="http://schemas.microsoft.com/office/2006/documentManagement/types"/>
    <ds:schemaRef ds:uri="011c272d-8a03-4b7a-811f-b61a10107f43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e87c34ee-8fa3-46c8-9a68-e569c6a0288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1624</TotalTime>
  <Words>516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Circuit</vt:lpstr>
      <vt:lpstr>Royce College </vt:lpstr>
      <vt:lpstr>Introductions </vt:lpstr>
      <vt:lpstr>Year 7 Form tutors </vt:lpstr>
      <vt:lpstr>Royce college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Alsager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Potts</dc:creator>
  <cp:lastModifiedBy>Robert Pearce</cp:lastModifiedBy>
  <cp:revision>86</cp:revision>
  <dcterms:created xsi:type="dcterms:W3CDTF">2015-07-09T06:53:24Z</dcterms:created>
  <dcterms:modified xsi:type="dcterms:W3CDTF">2025-07-01T10:07:04Z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0x010100352F1A2D413EEB4A8B75CEBFE97F53E2</vt:lpwstr>
  </property>
</Properties>
</file>