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90" r:id="rId5"/>
    <p:sldId id="256" r:id="rId6"/>
    <p:sldId id="271" r:id="rId7"/>
    <p:sldId id="272" r:id="rId8"/>
    <p:sldId id="296" r:id="rId9"/>
    <p:sldId id="286" r:id="rId10"/>
    <p:sldId id="280" r:id="rId11"/>
    <p:sldId id="294" r:id="rId12"/>
    <p:sldId id="259" r:id="rId13"/>
    <p:sldId id="297" r:id="rId14"/>
    <p:sldId id="268" r:id="rId15"/>
    <p:sldId id="267" r:id="rId16"/>
    <p:sldId id="287" r:id="rId17"/>
    <p:sldId id="266" r:id="rId18"/>
    <p:sldId id="288" r:id="rId1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9840E6-146D-4C63-AC1D-5F90CCA997D6}">
          <p14:sldIdLst>
            <p14:sldId id="290"/>
            <p14:sldId id="256"/>
            <p14:sldId id="271"/>
            <p14:sldId id="272"/>
            <p14:sldId id="296"/>
            <p14:sldId id="286"/>
            <p14:sldId id="280"/>
            <p14:sldId id="294"/>
            <p14:sldId id="259"/>
            <p14:sldId id="297"/>
            <p14:sldId id="268"/>
            <p14:sldId id="267"/>
            <p14:sldId id="287"/>
            <p14:sldId id="26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road" initials="JB" lastIdx="0" clrIdx="0">
    <p:extLst>
      <p:ext uri="{19B8F6BF-5375-455C-9EA6-DF929625EA0E}">
        <p15:presenceInfo xmlns:p15="http://schemas.microsoft.com/office/powerpoint/2012/main" userId="S-1-5-21-2105091426-39389767-1541874228-30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3AB30-E7D9-3FAB-4606-644F3C9AB36D}" v="3" dt="2025-06-30T11:24:07.321"/>
    <p1510:client id="{C9BEEC85-0B89-9306-A31B-47B0B8A7EFF7}" v="1" dt="2025-06-30T10:17:07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road" userId="S::j.broad@alsagerschool.org::0b3789c7-d993-4372-99ba-b60e9f8e79f5" providerId="AD" clId="Web-{A2E3AB30-E7D9-3FAB-4606-644F3C9AB36D}"/>
    <pc:docChg chg="modSld">
      <pc:chgData name="Jennifer Broad" userId="S::j.broad@alsagerschool.org::0b3789c7-d993-4372-99ba-b60e9f8e79f5" providerId="AD" clId="Web-{A2E3AB30-E7D9-3FAB-4606-644F3C9AB36D}" dt="2025-06-30T11:24:02.696" v="1" actId="20577"/>
      <pc:docMkLst>
        <pc:docMk/>
      </pc:docMkLst>
      <pc:sldChg chg="modSp">
        <pc:chgData name="Jennifer Broad" userId="S::j.broad@alsagerschool.org::0b3789c7-d993-4372-99ba-b60e9f8e79f5" providerId="AD" clId="Web-{A2E3AB30-E7D9-3FAB-4606-644F3C9AB36D}" dt="2025-06-30T11:24:02.696" v="1" actId="20577"/>
        <pc:sldMkLst>
          <pc:docMk/>
          <pc:sldMk cId="2122952388" sldId="256"/>
        </pc:sldMkLst>
        <pc:spChg chg="mod">
          <ac:chgData name="Jennifer Broad" userId="S::j.broad@alsagerschool.org::0b3789c7-d993-4372-99ba-b60e9f8e79f5" providerId="AD" clId="Web-{A2E3AB30-E7D9-3FAB-4606-644F3C9AB36D}" dt="2025-06-30T11:24:02.696" v="1" actId="20577"/>
          <ac:spMkLst>
            <pc:docMk/>
            <pc:sldMk cId="2122952388" sldId="25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8D52-CD10-4E1C-8744-FA24CF4AA339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6A429-0C88-4E44-8A61-C6B4893ED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2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FD69587E-755E-49EA-AC67-E5790ACFBCC8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39"/>
            <a:ext cx="5447030" cy="4473416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C77CD2CA-3CF1-4903-845A-BED3C9F956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0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2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6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8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7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1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0DF3-CBEF-45A0-ADDF-6DAF3ED5EBE3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1166-B091-45CE-AF10-177E5CA628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logo with a tree and roots&#10;&#10;AI-generated content may be incorrect.">
            <a:extLst>
              <a:ext uri="{FF2B5EF4-FFF2-40B4-BE49-F238E27FC236}">
                <a16:creationId xmlns:a16="http://schemas.microsoft.com/office/drawing/2014/main" id="{415246EF-3CE8-3A4E-E107-F29984355D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57492"/>
            <a:ext cx="1296144" cy="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tree and roots&#10;&#10;Description automatically generated">
            <a:extLst>
              <a:ext uri="{FF2B5EF4-FFF2-40B4-BE49-F238E27FC236}">
                <a16:creationId xmlns:a16="http://schemas.microsoft.com/office/drawing/2014/main" id="{7BD14E52-5E0D-F2DB-0713-C08027A1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48" y="773487"/>
            <a:ext cx="6858000" cy="42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5D76-23EB-5D6A-7A9B-A07A28BE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New for September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DDB8C-797E-3963-539E-7EB59FCD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A bespoke </a:t>
            </a:r>
            <a:r>
              <a:rPr lang="en-US" sz="2400" dirty="0" err="1">
                <a:ea typeface="Calibri"/>
                <a:cs typeface="Calibri"/>
              </a:rPr>
              <a:t>programme</a:t>
            </a:r>
            <a:r>
              <a:rPr lang="en-US" sz="2400" dirty="0">
                <a:ea typeface="Calibri"/>
                <a:cs typeface="Calibri"/>
              </a:rPr>
              <a:t> to guide Year 7 into high school. We will give a step-by-step introduction to settling in .</a:t>
            </a:r>
            <a:endParaRPr lang="en-US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Activities include :- 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How to find your way around school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Team building and becoming part of our community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Introduction to everyday routines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Joining an extra curricular club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Who to speak to if your need support 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ea typeface="Calibri"/>
                <a:cs typeface="Calibri"/>
              </a:rPr>
              <a:t>Inspiration for success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71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121" y="332656"/>
            <a:ext cx="8229600" cy="1143000"/>
          </a:xfrm>
        </p:spPr>
        <p:txBody>
          <a:bodyPr/>
          <a:lstStyle/>
          <a:p>
            <a:r>
              <a:rPr lang="en-GB" dirty="0"/>
              <a:t>Technology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sz="2800" dirty="0"/>
              <a:t>Valuables remain the responsibility of the student. Alsager School cannot accept responsibility for any loss or damage. </a:t>
            </a:r>
          </a:p>
          <a:p>
            <a:endParaRPr lang="en-GB" dirty="0"/>
          </a:p>
          <a:p>
            <a:r>
              <a:rPr lang="en-GB" sz="2800" dirty="0"/>
              <a:t>Mobile phones</a:t>
            </a:r>
          </a:p>
          <a:p>
            <a:pPr lvl="1"/>
            <a:r>
              <a:rPr lang="en-GB" dirty="0"/>
              <a:t>Mobiles are not to be used on the school site during the day.  They should remain switched off and in your child's bag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All contact with your child during the school day should be made via the school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5013176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/>
          </a:p>
        </p:txBody>
      </p:sp>
      <p:sp>
        <p:nvSpPr>
          <p:cNvPr id="2" name="AutoShape 2" descr="Image result for smart ph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60" y="4797152"/>
            <a:ext cx="20482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help my Child?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Check your child’s organiser daily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 err="1">
                <a:cs typeface="Calibri"/>
              </a:rPr>
              <a:t>Talaxy</a:t>
            </a:r>
            <a:r>
              <a:rPr lang="en-GB" dirty="0">
                <a:cs typeface="Calibri"/>
              </a:rPr>
              <a:t> – parent portal</a:t>
            </a:r>
            <a:endParaRPr lang="en-GB" dirty="0"/>
          </a:p>
          <a:p>
            <a:r>
              <a:rPr lang="en-GB" dirty="0"/>
              <a:t>Encourage your child to pack their bag the night before</a:t>
            </a:r>
            <a:endParaRPr lang="en-GB" dirty="0">
              <a:cs typeface="Calibri"/>
            </a:endParaRPr>
          </a:p>
          <a:p>
            <a:r>
              <a:rPr lang="en-GB" dirty="0"/>
              <a:t>Make sure they have all their equipment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Encourage them to make friends, relax, enjoy their day and get involved in the Alsager way</a:t>
            </a:r>
            <a:endParaRPr lang="en-GB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05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5DD5-EB2E-4B78-AD4E-46BC10BC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014C-6B54-4DEE-9C99-3D5B8C084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GB" sz="3600" dirty="0"/>
              <a:t>Department for Education Regulations from September 2013</a:t>
            </a:r>
          </a:p>
          <a:p>
            <a:pPr algn="ctr"/>
            <a:r>
              <a:rPr lang="en-GB" sz="3600" dirty="0"/>
              <a:t>Parents should not take students on holiday during term time.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 request for holiday absence should be addressed to the Headteacher and should only be for exceptional circumstances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Headteacher makes the decision whether the request will be authorised or not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FF0000"/>
                </a:solidFill>
              </a:rPr>
              <a:t>A full version of Alsager School’s Attendance Policy is available to view on the schools website, www.alsagerschool.org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51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681"/>
            <a:ext cx="8229600" cy="1143000"/>
          </a:xfrm>
        </p:spPr>
        <p:txBody>
          <a:bodyPr/>
          <a:lstStyle/>
          <a:p>
            <a:r>
              <a:rPr lang="en-GB" dirty="0"/>
              <a:t>Behaviour for Learning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75449" y="1411307"/>
            <a:ext cx="82296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</a:rPr>
              <a:t>BFL is a system designed to encourage our students to behave in a manner which enables learning.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36912"/>
            <a:ext cx="800100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There are a number of rewards and celebrations for students who achieve 2s and 1s in their lessons. </a:t>
            </a:r>
          </a:p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We want to celebrate this excellent behaviour as we know it impacts positively on learning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43FC8-0590-4DBF-BB58-57E959F83CC8}"/>
              </a:ext>
            </a:extLst>
          </p:cNvPr>
          <p:cNvSpPr txBox="1"/>
          <p:nvPr/>
        </p:nvSpPr>
        <p:spPr>
          <a:xfrm>
            <a:off x="533400" y="4206572"/>
            <a:ext cx="80010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There are a number of BFL grades </a:t>
            </a:r>
          </a:p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 1 &amp; 2 these are the ones you want to see</a:t>
            </a:r>
          </a:p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3 &amp; 4 not the ones you want to see </a:t>
            </a:r>
          </a:p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5,6,7,8,9 mean something very different  </a:t>
            </a:r>
            <a:endParaRPr lang="en-GB" sz="24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algn="ctr"/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E8AA-AA9D-581F-CA11-D34531B8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9FB4-5763-4D4F-A97B-75B32A32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•</a:t>
            </a:r>
            <a:r>
              <a:rPr lang="en-GB" dirty="0"/>
              <a:t>Arrive at school at 8 :30 for an 8:40 start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•</a:t>
            </a:r>
            <a:r>
              <a:rPr lang="en-GB" dirty="0"/>
              <a:t>We have our bespoke new starter programme to guide them into High school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•</a:t>
            </a:r>
            <a:r>
              <a:rPr lang="en-GB" dirty="0"/>
              <a:t>Full uniform is required including school bag and pencil case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•</a:t>
            </a:r>
            <a:r>
              <a:rPr lang="en-GB" dirty="0"/>
              <a:t>We  can’t wait for them to start their journey!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2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/>
              <a:t>Mr Seydou Bamba</a:t>
            </a:r>
          </a:p>
          <a:p>
            <a:pPr marL="0" indent="0" algn="ctr">
              <a:buNone/>
            </a:pPr>
            <a:r>
              <a:rPr lang="en-GB" dirty="0"/>
              <a:t>Head of College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90901" y="1643062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Mrs Sally Martin</a:t>
            </a:r>
          </a:p>
          <a:p>
            <a:pPr marL="0" indent="0" algn="ctr">
              <a:buNone/>
            </a:pPr>
            <a:r>
              <a:rPr lang="en-GB" dirty="0"/>
              <a:t>Senior Leadership Link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192E008-0636-11D4-752F-C5F9188A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07" y="2862003"/>
            <a:ext cx="1674864" cy="2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7SSK</a:t>
            </a:r>
            <a:br>
              <a:rPr lang="en-GB" b="1" dirty="0"/>
            </a:br>
            <a:r>
              <a:rPr lang="en-GB" b="1" dirty="0"/>
              <a:t>Mrs </a:t>
            </a:r>
            <a:r>
              <a:rPr lang="en-GB" b="1" dirty="0" err="1"/>
              <a:t>Skingle</a:t>
            </a:r>
            <a:r>
              <a:rPr lang="en-GB" b="1" dirty="0"/>
              <a:t> </a:t>
            </a: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309DE7B-F4F9-6AE5-7675-D21DABC94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3808" y="148478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A person wearing a black jacket and black jacket&#10;&#10;AI-generated content may be incorrect.">
            <a:extLst>
              <a:ext uri="{FF2B5EF4-FFF2-40B4-BE49-F238E27FC236}">
                <a16:creationId xmlns:a16="http://schemas.microsoft.com/office/drawing/2014/main" id="{1B5AA207-5A42-0982-9847-901C92DE1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16" y="1719401"/>
            <a:ext cx="3506855" cy="31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3" y="230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7AML</a:t>
            </a:r>
            <a:br>
              <a:rPr lang="en-GB" b="1" dirty="0"/>
            </a:br>
            <a:r>
              <a:rPr lang="en-GB" b="1" dirty="0"/>
              <a:t>Mr McLaren</a:t>
            </a:r>
          </a:p>
        </p:txBody>
      </p:sp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5C30C01-6D3C-F2B7-58A1-B2538052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97" y="1569649"/>
            <a:ext cx="3834261" cy="4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1115C-2D5E-37DB-AB59-11D92FFD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1E4-1693-2AF6-BF1D-07789D9A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3" y="230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7ADU</a:t>
            </a:r>
            <a:br>
              <a:rPr lang="en-GB" b="1" dirty="0">
                <a:ea typeface="Calibri"/>
                <a:cs typeface="Calibri"/>
              </a:rPr>
            </a:br>
            <a:r>
              <a:rPr lang="en-GB" b="1" dirty="0"/>
              <a:t>Mr </a:t>
            </a:r>
            <a:r>
              <a:rPr lang="en-GB" b="1" dirty="0" err="1"/>
              <a:t>Durber</a:t>
            </a:r>
          </a:p>
        </p:txBody>
      </p:sp>
    </p:spTree>
    <p:extLst>
      <p:ext uri="{BB962C8B-B14F-4D97-AF65-F5344CB8AC3E}">
        <p14:creationId xmlns:p14="http://schemas.microsoft.com/office/powerpoint/2010/main" val="282604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82CD-17AD-487E-986B-0B8F45D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Moreton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CEB27-2F37-4267-B5D2-BABB6E59C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Named after Elizabeth Moreton who bequeathed Little Moreton Hall to the National Trust</a:t>
            </a:r>
          </a:p>
          <a:p>
            <a:r>
              <a:rPr lang="en-GB" dirty="0"/>
              <a:t>Our College colour is Green </a:t>
            </a:r>
          </a:p>
          <a:p>
            <a:r>
              <a:rPr lang="en-GB" dirty="0"/>
              <a:t>Charity</a:t>
            </a:r>
          </a:p>
          <a:p>
            <a:r>
              <a:rPr lang="en-GB" dirty="0">
                <a:ea typeface="Calibri"/>
                <a:cs typeface="Calibri"/>
              </a:rPr>
              <a:t>College Cup and Collegiate Pride</a:t>
            </a:r>
          </a:p>
        </p:txBody>
      </p:sp>
    </p:spTree>
    <p:extLst>
      <p:ext uri="{BB962C8B-B14F-4D97-AF65-F5344CB8AC3E}">
        <p14:creationId xmlns:p14="http://schemas.microsoft.com/office/powerpoint/2010/main" val="24788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Alsager</a:t>
            </a:r>
            <a:r>
              <a:rPr lang="en-GB" dirty="0"/>
              <a:t> School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5FA23-DB92-4D89-AB27-C3CF5D4D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9326"/>
            <a:ext cx="7596336" cy="47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D5B1-D3FE-533A-0417-58C2BFC6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Our Prefect Team</a:t>
            </a:r>
            <a:endParaRPr lang="en-US" dirty="0"/>
          </a:p>
        </p:txBody>
      </p:sp>
      <p:pic>
        <p:nvPicPr>
          <p:cNvPr id="6" name="Content Placeholder 5" descr="A group of people in uniforms&#10;&#10;AI-generated content may be incorrect.">
            <a:extLst>
              <a:ext uri="{FF2B5EF4-FFF2-40B4-BE49-F238E27FC236}">
                <a16:creationId xmlns:a16="http://schemas.microsoft.com/office/drawing/2014/main" id="{833F643C-BFD4-9BD1-A197-F8BE18195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879" y="286296"/>
            <a:ext cx="4633142" cy="5951991"/>
          </a:xfrm>
        </p:spPr>
      </p:pic>
    </p:spTree>
    <p:extLst>
      <p:ext uri="{BB962C8B-B14F-4D97-AF65-F5344CB8AC3E}">
        <p14:creationId xmlns:p14="http://schemas.microsoft.com/office/powerpoint/2010/main" val="257936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guidance/ expectations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277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Outdoor coats should be waterproof and are only permitted outdoors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Piercings – one small stud in each ear lobe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jewellery/ bracelets or rings – with the exception of wrist watch and one charity band.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Hair colour should be natural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Extreme hairstyles are not permitted incl. skin fades or extreme fades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Shoes need to be a leather type shoe – logo is a no go!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2175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child is unable to comply, please speak to us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pPr>
              <a:buNone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825644"/>
      </p:ext>
    </p:extLst>
  </p:cSld>
  <p:clrMapOvr>
    <a:masterClrMapping/>
  </p:clrMapOvr>
</p:sld>
</file>

<file path=ppt/theme/theme1.xml><?xml version="1.0" encoding="utf-8"?>
<a:theme xmlns:a="http://schemas.openxmlformats.org/drawingml/2006/main" name="Moreton Colleg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1c272d-8a03-4b7a-811f-b61a10107f43">
      <UserInfo>
        <DisplayName>Robert Pearce</DisplayName>
        <AccountId>7058</AccountId>
        <AccountType/>
      </UserInfo>
      <UserInfo>
        <DisplayName>Clare Pass</DisplayName>
        <AccountId>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0A445-8B31-4B40-A18F-314685644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E1A4C-C67B-49BC-B9B3-34629DB4A8D1}">
  <ds:schemaRefs>
    <ds:schemaRef ds:uri="http://schemas.microsoft.com/office/2006/metadata/properties"/>
    <ds:schemaRef ds:uri="http://schemas.microsoft.com/office/infopath/2007/PartnerControls"/>
    <ds:schemaRef ds:uri="011c272d-8a03-4b7a-811f-b61a10107f43"/>
    <ds:schemaRef ds:uri="c11e7d4f-15bf-46ca-a1ee-c39f5e0a4145"/>
  </ds:schemaRefs>
</ds:datastoreItem>
</file>

<file path=customXml/itemProps3.xml><?xml version="1.0" encoding="utf-8"?>
<ds:datastoreItem xmlns:ds="http://schemas.openxmlformats.org/officeDocument/2006/customXml" ds:itemID="{0C43D29F-6DD5-40EE-A565-4EE3FC378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c272d-8a03-4b7a-811f-b61a10107f43"/>
    <ds:schemaRef ds:uri="e87c34ee-8fa3-46c8-9a68-e569c6a02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Punctuality_and_Attendance[1]</Template>
  <TotalTime>3206</TotalTime>
  <Words>539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Moreton College PowerPoint template</vt:lpstr>
      <vt:lpstr>PowerPoint Presentation</vt:lpstr>
      <vt:lpstr>Introductions</vt:lpstr>
      <vt:lpstr>7SSK Mrs Skingle </vt:lpstr>
      <vt:lpstr>7AML Mr McLaren</vt:lpstr>
      <vt:lpstr>7ADU Mr Durber</vt:lpstr>
      <vt:lpstr>Moreton College</vt:lpstr>
      <vt:lpstr>Alsager School Website</vt:lpstr>
      <vt:lpstr>Our Prefect Team</vt:lpstr>
      <vt:lpstr>Uniform guidance/ expectations</vt:lpstr>
      <vt:lpstr>New for September</vt:lpstr>
      <vt:lpstr>Technology</vt:lpstr>
      <vt:lpstr>How can I help my Child?</vt:lpstr>
      <vt:lpstr>Attendance</vt:lpstr>
      <vt:lpstr>Behaviour for Learning </vt:lpstr>
      <vt:lpstr>First Day 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Jenifer Broad</dc:creator>
  <cp:lastModifiedBy>Jennifer Broad</cp:lastModifiedBy>
  <cp:revision>180</cp:revision>
  <cp:lastPrinted>2022-06-27T16:33:11Z</cp:lastPrinted>
  <dcterms:created xsi:type="dcterms:W3CDTF">2012-06-15T14:28:24Z</dcterms:created>
  <dcterms:modified xsi:type="dcterms:W3CDTF">2025-06-30T11:24:13Z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  <property fmtid="{D5CDD505-2E9C-101B-9397-08002B2CF9AE}" pid="3" name="MediaServiceImageTags">
    <vt:lpwstr/>
  </property>
</Properties>
</file>