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893282"/>
          </a:xfrm>
        </p:spPr>
        <p:txBody>
          <a:bodyPr>
            <a:noAutofit/>
          </a:bodyPr>
          <a:lstStyle/>
          <a:p>
            <a:r>
              <a:rPr lang="en-GB" sz="10200" dirty="0"/>
              <a:t>   </a:t>
            </a:r>
            <a:r>
              <a:rPr lang="en-GB" sz="10200" dirty="0">
                <a:solidFill>
                  <a:schemeClr val="bg1"/>
                </a:solidFill>
                <a:latin typeface="Book Antiqua" panose="02040602050305030304" pitchFamily="18" charset="0"/>
              </a:rPr>
              <a:t>Mindfulness</a:t>
            </a:r>
          </a:p>
        </p:txBody>
      </p:sp>
    </p:spTree>
    <p:extLst>
      <p:ext uri="{BB962C8B-B14F-4D97-AF65-F5344CB8AC3E}">
        <p14:creationId xmlns:p14="http://schemas.microsoft.com/office/powerpoint/2010/main" val="23901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5"/>
    </mc:Choice>
    <mc:Fallback xmlns="">
      <p:transition spd="slow" advTm="231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Book Antiqua" panose="02040602050305030304" pitchFamily="18" charset="0"/>
              </a:rPr>
              <a:t>Definition of mindfulness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Mindfulness means paying attention in a particular way: on purpose, in the present – moment, and non-judgementally.</a:t>
            </a:r>
          </a:p>
          <a:p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Mindfulness is the practice of making ourselves more aware of thoughts, feelings and behaviour and is a necessary life-skill for fostering happiness and wellbeing.</a:t>
            </a:r>
          </a:p>
          <a:p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Mindfulness is also about pushing away intrusive thoughts, learning to “pause” before reacting, and paying attention to each of your senses. It is a branch of positive psychology</a:t>
            </a:r>
            <a:r>
              <a:rPr lang="en-GB" dirty="0">
                <a:solidFill>
                  <a:schemeClr val="bg1"/>
                </a:solidFill>
                <a:latin typeface="Book Antiqua" panose="02040602050305030304" pitchFamily="18" charset="0"/>
              </a:rPr>
              <a:t>. </a:t>
            </a:r>
          </a:p>
          <a:p>
            <a:endParaRPr lang="en-GB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69"/>
    </mc:Choice>
    <mc:Fallback xmlns="">
      <p:transition spd="slow" advTm="1936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46050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Book Antiqua" panose="02040602050305030304" pitchFamily="18" charset="0"/>
              </a:rPr>
              <a:t>Benefits of mindfulness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410" y="2070101"/>
            <a:ext cx="9904459" cy="26416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Book Antiqua" panose="02040602050305030304" pitchFamily="18" charset="0"/>
              </a:rPr>
              <a:t>Better concentration, calmness, less reactive, less worry and better abilities to cope with stresses and anxieties.</a:t>
            </a:r>
          </a:p>
        </p:txBody>
      </p:sp>
    </p:spTree>
    <p:extLst>
      <p:ext uri="{BB962C8B-B14F-4D97-AF65-F5344CB8AC3E}">
        <p14:creationId xmlns:p14="http://schemas.microsoft.com/office/powerpoint/2010/main" val="16351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mind full or mindf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519112"/>
            <a:ext cx="8420099" cy="55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266700"/>
            <a:ext cx="10069511" cy="425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solidFill>
                  <a:schemeClr val="bg1"/>
                </a:solidFill>
                <a:latin typeface="Book Antiqua" panose="02040602050305030304" pitchFamily="18" charset="0"/>
              </a:rPr>
              <a:t>TURN ON YOUR SENSES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What flavours does it taste of? Do they change?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What did you hear as you opened or ate it?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What texture does it have?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What did you enjoy about eating this?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Did you notice your mind wandering?</a:t>
            </a:r>
          </a:p>
          <a:p>
            <a:pPr marL="0" indent="0">
              <a:buNone/>
            </a:pPr>
            <a:endParaRPr lang="en-GB" sz="4800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Image result for the 5 sen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4521200"/>
            <a:ext cx="3944410" cy="221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50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3132137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Book Antiqua" panose="02040602050305030304" pitchFamily="18" charset="0"/>
              </a:rPr>
              <a:t>Calm breathing</a:t>
            </a:r>
          </a:p>
        </p:txBody>
      </p:sp>
    </p:spTree>
    <p:extLst>
      <p:ext uri="{BB962C8B-B14F-4D97-AF65-F5344CB8AC3E}">
        <p14:creationId xmlns:p14="http://schemas.microsoft.com/office/powerpoint/2010/main" val="39909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1371600"/>
            <a:ext cx="9905998" cy="4203700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Book Antiqua" panose="02040602050305030304" pitchFamily="18" charset="0"/>
              </a:rPr>
              <a:t>   visualisation</a:t>
            </a:r>
          </a:p>
        </p:txBody>
      </p:sp>
    </p:spTree>
    <p:extLst>
      <p:ext uri="{BB962C8B-B14F-4D97-AF65-F5344CB8AC3E}">
        <p14:creationId xmlns:p14="http://schemas.microsoft.com/office/powerpoint/2010/main" val="27533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Book Antiqua" panose="02040602050305030304" pitchFamily="18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64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u="sng" dirty="0">
                <a:solidFill>
                  <a:schemeClr val="bg1"/>
                </a:solidFill>
                <a:latin typeface="Book Antiqua" panose="02040602050305030304" pitchFamily="18" charset="0"/>
              </a:rPr>
              <a:t>Books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“How to be Human” and “Frazzled” by Ruby Wax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“Little Book of Mindfulness” by Patrizia Collard</a:t>
            </a:r>
          </a:p>
          <a:p>
            <a:pPr marL="0" indent="0">
              <a:buNone/>
            </a:pPr>
            <a:r>
              <a:rPr lang="en-GB" sz="2800" u="sng" dirty="0">
                <a:solidFill>
                  <a:schemeClr val="bg1"/>
                </a:solidFill>
                <a:latin typeface="Book Antiqua" panose="02040602050305030304" pitchFamily="18" charset="0"/>
              </a:rPr>
              <a:t>Apps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Headspace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Book Antiqua" panose="02040602050305030304" pitchFamily="18" charset="0"/>
              </a:rPr>
              <a:t>Calm</a:t>
            </a:r>
          </a:p>
          <a:p>
            <a:pPr marL="0" indent="0">
              <a:buNone/>
            </a:pPr>
            <a:endParaRPr lang="en-GB" sz="2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GB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255</TotalTime>
  <Words>187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Tw Cen MT</vt:lpstr>
      <vt:lpstr>Circuit</vt:lpstr>
      <vt:lpstr>   Mindfulness</vt:lpstr>
      <vt:lpstr>Definition of mindfulness</vt:lpstr>
      <vt:lpstr>Benefits of mindfulness</vt:lpstr>
      <vt:lpstr>PowerPoint Presentation</vt:lpstr>
      <vt:lpstr>PowerPoint Presentation</vt:lpstr>
      <vt:lpstr>Calm breathing</vt:lpstr>
      <vt:lpstr>   visualisation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Arlene Preston</dc:creator>
  <cp:lastModifiedBy>Judith Barwick</cp:lastModifiedBy>
  <cp:revision>16</cp:revision>
  <dcterms:created xsi:type="dcterms:W3CDTF">2018-03-19T16:11:52Z</dcterms:created>
  <dcterms:modified xsi:type="dcterms:W3CDTF">2020-06-17T14:28:33Z</dcterms:modified>
</cp:coreProperties>
</file>