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7" r:id="rId7"/>
    <p:sldId id="258" r:id="rId8"/>
    <p:sldId id="260" r:id="rId9"/>
    <p:sldId id="270" r:id="rId10"/>
    <p:sldId id="261" r:id="rId11"/>
    <p:sldId id="262" r:id="rId12"/>
    <p:sldId id="268" r:id="rId13"/>
    <p:sldId id="263" r:id="rId14"/>
    <p:sldId id="264" r:id="rId15"/>
    <p:sldId id="26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02126-88B1-ED9E-3413-A9867BAAF9AB}" v="6" dt="2024-06-24T14:40:32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Pearce" userId="S::r.pearce@alsagerschool.org::718d225e-f185-4518-8222-fec11e9a61da" providerId="AD" clId="Web-{1BA02126-88B1-ED9E-3413-A9867BAAF9AB}"/>
    <pc:docChg chg="modSld">
      <pc:chgData name="Robert Pearce" userId="S::r.pearce@alsagerschool.org::718d225e-f185-4518-8222-fec11e9a61da" providerId="AD" clId="Web-{1BA02126-88B1-ED9E-3413-A9867BAAF9AB}" dt="2024-06-24T14:40:32.642" v="4" actId="20577"/>
      <pc:docMkLst>
        <pc:docMk/>
      </pc:docMkLst>
      <pc:sldChg chg="modSp">
        <pc:chgData name="Robert Pearce" userId="S::r.pearce@alsagerschool.org::718d225e-f185-4518-8222-fec11e9a61da" providerId="AD" clId="Web-{1BA02126-88B1-ED9E-3413-A9867BAAF9AB}" dt="2024-06-24T14:40:32.642" v="4" actId="20577"/>
        <pc:sldMkLst>
          <pc:docMk/>
          <pc:sldMk cId="2116409413" sldId="264"/>
        </pc:sldMkLst>
        <pc:spChg chg="mod">
          <ac:chgData name="Robert Pearce" userId="S::r.pearce@alsagerschool.org::718d225e-f185-4518-8222-fec11e9a61da" providerId="AD" clId="Web-{1BA02126-88B1-ED9E-3413-A9867BAAF9AB}" dt="2024-06-24T14:40:32.642" v="4" actId="20577"/>
          <ac:spMkLst>
            <pc:docMk/>
            <pc:sldMk cId="2116409413" sldId="26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29488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>
                <a:solidFill>
                  <a:srgbClr val="7030A0"/>
                </a:solidFill>
              </a:rPr>
              <a:t>Lovell College </a:t>
            </a:r>
          </a:p>
        </p:txBody>
      </p:sp>
      <p:pic>
        <p:nvPicPr>
          <p:cNvPr id="3" name="Picture 2" descr="A purple circle with a white and black logo&#10;&#10;Description automatically generated">
            <a:extLst>
              <a:ext uri="{FF2B5EF4-FFF2-40B4-BE49-F238E27FC236}">
                <a16:creationId xmlns:a16="http://schemas.microsoft.com/office/drawing/2014/main" id="{1F5EB1B3-E697-221C-42B6-0D9292DC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8" y="738711"/>
            <a:ext cx="5343895" cy="47472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can I help my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/>
              <a:t>Check your child’s organiser daily.</a:t>
            </a:r>
          </a:p>
          <a:p>
            <a:r>
              <a:rPr lang="en-GB"/>
              <a:t>Please sign it weekly. </a:t>
            </a:r>
          </a:p>
          <a:p>
            <a:r>
              <a:rPr lang="en-GB"/>
              <a:t>Encourage your child to pack their bag the night before.</a:t>
            </a:r>
          </a:p>
          <a:p>
            <a:r>
              <a:rPr lang="en-GB"/>
              <a:t>Make sure they have all their equipment.</a:t>
            </a:r>
          </a:p>
          <a:p>
            <a:r>
              <a:rPr lang="en-GB"/>
              <a:t>Make sure they have a good breakfast.</a:t>
            </a:r>
          </a:p>
          <a:p>
            <a:r>
              <a:rPr lang="en-GB"/>
              <a:t>Have a good look at the school's web site</a:t>
            </a:r>
            <a:r>
              <a:rPr lang="en-GB">
                <a:solidFill>
                  <a:srgbClr val="7030A0"/>
                </a:solidFill>
              </a:rPr>
              <a:t>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7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Pupil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en-GB" sz="3600" dirty="0"/>
              <a:t>Department for Education Regulations from September 2013</a:t>
            </a:r>
          </a:p>
          <a:p>
            <a:pPr algn="ctr"/>
            <a:r>
              <a:rPr lang="en-GB" sz="3600" dirty="0"/>
              <a:t>Parents should not take students on holiday during term time.</a:t>
            </a:r>
            <a:endParaRPr lang="en-GB" sz="3600" dirty="0">
              <a:ea typeface="Calibri"/>
              <a:cs typeface="Calibri"/>
            </a:endParaRPr>
          </a:p>
          <a:p>
            <a:pPr algn="ctr"/>
            <a:endParaRPr lang="en-GB"/>
          </a:p>
          <a:p>
            <a:pPr algn="ctr"/>
            <a:r>
              <a:rPr lang="en-GB" dirty="0"/>
              <a:t>A request for holiday absence should be addressed to the Headteacher and should only be for exceptional circumstances</a:t>
            </a:r>
            <a:endParaRPr lang="en-GB" dirty="0">
              <a:ea typeface="Calibri"/>
              <a:cs typeface="Calibri"/>
            </a:endParaRPr>
          </a:p>
          <a:p>
            <a:pPr algn="ctr"/>
            <a:endParaRPr lang="en-GB"/>
          </a:p>
          <a:p>
            <a:pPr algn="ctr"/>
            <a:r>
              <a:rPr lang="en-GB" dirty="0"/>
              <a:t>The Headteacher makes the decision whether the request will be authorised or not</a:t>
            </a:r>
            <a:endParaRPr lang="en-GB" dirty="0">
              <a:ea typeface="Calibri"/>
              <a:cs typeface="Calibri"/>
            </a:endParaRPr>
          </a:p>
          <a:p>
            <a:pPr algn="ctr"/>
            <a:endParaRPr lang="en-GB"/>
          </a:p>
          <a:p>
            <a:pPr algn="ctr"/>
            <a:r>
              <a:rPr lang="en-GB" dirty="0">
                <a:solidFill>
                  <a:srgbClr val="FF0000"/>
                </a:solidFill>
              </a:rPr>
              <a:t>A full version of Alsager School’s Attendance Policy is available to view on the schools website, www.alsagerschool.org</a:t>
            </a:r>
            <a:endParaRPr lang="en-GB" dirty="0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895600" y="1295400"/>
            <a:ext cx="3200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Holidays in term time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11640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9681"/>
            <a:ext cx="8229600" cy="1143000"/>
          </a:xfrm>
        </p:spPr>
        <p:txBody>
          <a:bodyPr/>
          <a:lstStyle/>
          <a:p>
            <a:r>
              <a:rPr lang="en-GB"/>
              <a:t>Behaviour for Learning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1124744"/>
            <a:ext cx="8001000" cy="3046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tx2">
                    <a:lumMod val="50000"/>
                  </a:schemeClr>
                </a:solidFill>
              </a:rPr>
              <a:t>There are a number of rewards and celebrations for students who achieve 2s and 1s in their lessons. </a:t>
            </a:r>
          </a:p>
          <a:p>
            <a:pPr algn="ctr"/>
            <a:r>
              <a:rPr lang="en-GB" sz="2400">
                <a:solidFill>
                  <a:schemeClr val="tx2">
                    <a:lumMod val="50000"/>
                  </a:schemeClr>
                </a:solidFill>
              </a:rPr>
              <a:t>We want to celebrate this excellent behaviour as we know it impacts positively on learning </a:t>
            </a:r>
          </a:p>
          <a:p>
            <a:pPr algn="ctr"/>
            <a:r>
              <a:rPr lang="en-GB" sz="2400">
                <a:solidFill>
                  <a:schemeClr val="tx2">
                    <a:lumMod val="50000"/>
                  </a:schemeClr>
                </a:solidFill>
              </a:rPr>
              <a:t>Golden tickets no negative BFL a week</a:t>
            </a:r>
          </a:p>
          <a:p>
            <a:pPr algn="ctr"/>
            <a:r>
              <a:rPr lang="en-GB" sz="2400">
                <a:solidFill>
                  <a:schemeClr val="tx2">
                    <a:lumMod val="50000"/>
                  </a:schemeClr>
                </a:solidFill>
              </a:rPr>
              <a:t>Attendance stars and </a:t>
            </a:r>
          </a:p>
          <a:p>
            <a:pPr algn="ctr"/>
            <a:r>
              <a:rPr lang="en-GB" sz="2400">
                <a:solidFill>
                  <a:schemeClr val="tx2">
                    <a:lumMod val="50000"/>
                  </a:schemeClr>
                </a:solidFill>
              </a:rPr>
              <a:t>Burgundy and Black Swan pin for progress </a:t>
            </a:r>
          </a:p>
          <a:p>
            <a:pPr algn="ctr"/>
            <a:endParaRPr lang="en-GB"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43FC8-0590-4DBF-BB58-57E959F83CC8}"/>
              </a:ext>
            </a:extLst>
          </p:cNvPr>
          <p:cNvSpPr txBox="1"/>
          <p:nvPr/>
        </p:nvSpPr>
        <p:spPr>
          <a:xfrm>
            <a:off x="533400" y="4293096"/>
            <a:ext cx="8001000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tx2">
                    <a:lumMod val="50000"/>
                  </a:schemeClr>
                </a:solidFill>
              </a:rPr>
              <a:t>There are a number of BFL grades </a:t>
            </a:r>
          </a:p>
          <a:p>
            <a:pPr algn="ctr"/>
            <a:r>
              <a:rPr lang="en-GB" sz="2400">
                <a:solidFill>
                  <a:schemeClr val="tx2">
                    <a:lumMod val="50000"/>
                  </a:schemeClr>
                </a:solidFill>
              </a:rPr>
              <a:t> 1 &amp; 2 these are the ones you want to see</a:t>
            </a:r>
          </a:p>
          <a:p>
            <a:pPr algn="ctr"/>
            <a:r>
              <a:rPr lang="en-GB" sz="2400">
                <a:solidFill>
                  <a:schemeClr val="tx2">
                    <a:lumMod val="50000"/>
                  </a:schemeClr>
                </a:solidFill>
              </a:rPr>
              <a:t>3 &amp; 4 not the ones you want to see </a:t>
            </a:r>
          </a:p>
          <a:p>
            <a:pPr algn="ctr"/>
            <a:r>
              <a:rPr lang="en-GB" sz="2400">
                <a:solidFill>
                  <a:schemeClr val="tx2">
                    <a:lumMod val="50000"/>
                  </a:schemeClr>
                </a:solidFill>
              </a:rPr>
              <a:t>6,7,8,9 mean something very different  </a:t>
            </a:r>
          </a:p>
          <a:p>
            <a:pPr algn="ctr"/>
            <a:endParaRPr lang="en-GB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2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20CC-745A-4CDD-AF9D-50A661F2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First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0C07-6FB8-421D-8C55-BDCFF9871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Arrive at school at 8 30  for an 8 40 start</a:t>
            </a:r>
          </a:p>
          <a:p>
            <a:r>
              <a:rPr lang="en-GB">
                <a:cs typeface="Calibri"/>
              </a:rPr>
              <a:t>Full uniform required </a:t>
            </a:r>
            <a:endParaRPr lang="en-GB"/>
          </a:p>
          <a:p>
            <a:r>
              <a:rPr lang="en-GB">
                <a:cs typeface="Calibri"/>
              </a:rPr>
              <a:t>School finishes at 3.10pm</a:t>
            </a:r>
          </a:p>
          <a:p>
            <a:r>
              <a:rPr lang="en-GB">
                <a:cs typeface="Calibri"/>
              </a:rPr>
              <a:t>We can't wait to welcome them to the Lovell and Alsager  family!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01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7030A0"/>
                </a:solidFill>
              </a:rPr>
              <a:t>Introductions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43607" y="1260270"/>
            <a:ext cx="266429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solidFill>
                  <a:srgbClr val="7030A0"/>
                </a:solidFill>
              </a:rPr>
              <a:t>Mrs Richardson</a:t>
            </a:r>
          </a:p>
          <a:p>
            <a:pPr algn="ctr"/>
            <a:r>
              <a:rPr lang="en-GB" sz="2400" b="1">
                <a:solidFill>
                  <a:srgbClr val="7030A0"/>
                </a:solidFill>
              </a:rPr>
              <a:t>Head of College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1278619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7030A0"/>
                </a:solidFill>
              </a:rPr>
              <a:t>Mr Rubin </a:t>
            </a:r>
          </a:p>
          <a:p>
            <a:pPr algn="ctr"/>
            <a:r>
              <a:rPr lang="en-GB" sz="2400" b="1">
                <a:solidFill>
                  <a:srgbClr val="7030A0"/>
                </a:solidFill>
              </a:rPr>
              <a:t>Senior Leadership Link 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819FDF06-2DD1-4BDA-BFCB-FF857523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23" y="2424719"/>
            <a:ext cx="2996593" cy="28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A person wearing a lanyard&#10;&#10;Description automatically generated">
            <a:extLst>
              <a:ext uri="{FF2B5EF4-FFF2-40B4-BE49-F238E27FC236}">
                <a16:creationId xmlns:a16="http://schemas.microsoft.com/office/drawing/2014/main" id="{ACF9E9A0-EA37-DBAE-844B-9C9FF7B3C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3018" y="2423029"/>
            <a:ext cx="2288414" cy="2901770"/>
          </a:xfrm>
        </p:spPr>
      </p:pic>
    </p:spTree>
    <p:extLst>
      <p:ext uri="{BB962C8B-B14F-4D97-AF65-F5344CB8AC3E}">
        <p14:creationId xmlns:p14="http://schemas.microsoft.com/office/powerpoint/2010/main" val="190545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Form Tutors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7665" y="3870462"/>
            <a:ext cx="223224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2800">
              <a:solidFill>
                <a:srgbClr val="7030A0"/>
              </a:solidFill>
              <a:cs typeface="Calibri"/>
            </a:endParaRPr>
          </a:p>
          <a:p>
            <a:pPr algn="ctr"/>
            <a:r>
              <a:rPr lang="en-GB" sz="2800"/>
              <a:t>                         </a:t>
            </a:r>
            <a:r>
              <a:rPr lang="en-GB" sz="3200"/>
              <a:t>                                                    </a:t>
            </a:r>
            <a:r>
              <a:rPr lang="en-GB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85750-07D9-B039-381E-9598750D36C8}"/>
              </a:ext>
            </a:extLst>
          </p:cNvPr>
          <p:cNvSpPr txBox="1"/>
          <p:nvPr/>
        </p:nvSpPr>
        <p:spPr>
          <a:xfrm>
            <a:off x="5170007" y="3870462"/>
            <a:ext cx="309320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>
                <a:cs typeface="Calibri"/>
              </a:rPr>
              <a:t>Miss Dutton</a:t>
            </a:r>
          </a:p>
        </p:txBody>
      </p:sp>
      <p:pic>
        <p:nvPicPr>
          <p:cNvPr id="8" name="Picture 7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94AA0149-2419-D65F-F9F3-A0A3B6CA1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20" y="1487442"/>
            <a:ext cx="1900975" cy="1607846"/>
          </a:xfrm>
          <a:prstGeom prst="rect">
            <a:avLst/>
          </a:prstGeom>
        </p:spPr>
      </p:pic>
      <p:pic>
        <p:nvPicPr>
          <p:cNvPr id="9" name="Picture 8" descr="A person with red hair smiling&#10;&#10;Description automatically generated">
            <a:extLst>
              <a:ext uri="{FF2B5EF4-FFF2-40B4-BE49-F238E27FC236}">
                <a16:creationId xmlns:a16="http://schemas.microsoft.com/office/drawing/2014/main" id="{73094850-10F7-1A53-BB45-95C3D0D3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255" y="1489522"/>
            <a:ext cx="2066008" cy="1622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94C90A-C72E-C235-2AAA-F511D8DE9D84}"/>
              </a:ext>
            </a:extLst>
          </p:cNvPr>
          <p:cNvSpPr txBox="1"/>
          <p:nvPr/>
        </p:nvSpPr>
        <p:spPr>
          <a:xfrm>
            <a:off x="912253" y="401391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Mrs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Instrell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43715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Lovell College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464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Named after Sir Bernard Lovell.</a:t>
            </a:r>
            <a:endParaRPr lang="en-GB" dirty="0">
              <a:cs typeface="Calibri"/>
            </a:endParaRPr>
          </a:p>
          <a:p>
            <a:r>
              <a:rPr lang="en-GB" dirty="0"/>
              <a:t>College Colour is Purple.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College Charity: </a:t>
            </a:r>
            <a:r>
              <a:rPr lang="en-GB" dirty="0" err="1"/>
              <a:t>Visyon</a:t>
            </a:r>
            <a:r>
              <a:rPr lang="en-GB" dirty="0"/>
              <a:t> and The National foodbank  </a:t>
            </a:r>
            <a:endParaRPr lang="en-GB" dirty="0">
              <a:cs typeface="Calibri"/>
            </a:endParaRPr>
          </a:p>
          <a:p>
            <a:r>
              <a:rPr lang="en-GB" dirty="0"/>
              <a:t>Motto: Aim High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5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Alsager School Website</a:t>
            </a:r>
          </a:p>
        </p:txBody>
      </p:sp>
      <p:pic>
        <p:nvPicPr>
          <p:cNvPr id="13" name="Content Placeholder 12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ACDDDC0F-7427-4735-BEE6-3A3C531C5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640" y="1628800"/>
            <a:ext cx="703071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1D83-F23C-E300-C0B7-437CE61E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role of our prefects</a:t>
            </a:r>
            <a:endParaRPr lang="en-US"/>
          </a:p>
        </p:txBody>
      </p:sp>
      <p:pic>
        <p:nvPicPr>
          <p:cNvPr id="7" name="Content Placeholder 6" descr="A group of people in uniforms posing for a photo&#10;&#10;Description automatically generated">
            <a:extLst>
              <a:ext uri="{FF2B5EF4-FFF2-40B4-BE49-F238E27FC236}">
                <a16:creationId xmlns:a16="http://schemas.microsoft.com/office/drawing/2014/main" id="{DD29E39E-59DA-5D41-21DA-2C4AB6FCD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710649"/>
            <a:ext cx="6117464" cy="3822107"/>
          </a:xfrm>
        </p:spPr>
      </p:pic>
    </p:spTree>
    <p:extLst>
      <p:ext uri="{BB962C8B-B14F-4D97-AF65-F5344CB8AC3E}">
        <p14:creationId xmlns:p14="http://schemas.microsoft.com/office/powerpoint/2010/main" val="123055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/>
              <a:t>Uniform guidance/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07" y="90872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GB" sz="2800"/>
              <a:t>Outdoor coats should be waterproof and are only permitted outdoors.</a:t>
            </a:r>
          </a:p>
          <a:p>
            <a:r>
              <a:rPr lang="en-GB" sz="2800"/>
              <a:t>Standards cards. </a:t>
            </a:r>
          </a:p>
          <a:p>
            <a:r>
              <a:rPr lang="en-GB" sz="2800"/>
              <a:t>Piercings – one small stud in each ear lobe.</a:t>
            </a:r>
          </a:p>
          <a:p>
            <a:r>
              <a:rPr lang="en-GB" sz="2800"/>
              <a:t>No jewellery/ bracelets or rings – with the exception of a wrist watch and one charity band.</a:t>
            </a:r>
          </a:p>
          <a:p>
            <a:r>
              <a:rPr lang="en-GB" sz="2800"/>
              <a:t>Hair colour should be one natural colour.</a:t>
            </a:r>
          </a:p>
          <a:p>
            <a:r>
              <a:rPr lang="en-GB" sz="2800"/>
              <a:t>Extreme hairstyles are not permitted, including shaved designs.</a:t>
            </a:r>
          </a:p>
          <a:p>
            <a:r>
              <a:rPr lang="en-GB" sz="2800"/>
              <a:t>Black leather look shoes – a logo is a no go ! </a:t>
            </a:r>
          </a:p>
          <a:p>
            <a:r>
              <a:rPr lang="en-GB" sz="2800"/>
              <a:t>If for any reason your child can’t comply with uniform policy, please contact college office </a:t>
            </a:r>
          </a:p>
        </p:txBody>
      </p:sp>
    </p:spTree>
    <p:extLst>
      <p:ext uri="{BB962C8B-B14F-4D97-AF65-F5344CB8AC3E}">
        <p14:creationId xmlns:p14="http://schemas.microsoft.com/office/powerpoint/2010/main" val="327885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Valuables remain the responsibility of the student. Alsager School accepts no responsibility for any loss or damage. </a:t>
            </a:r>
            <a:endParaRPr lang="en-GB"/>
          </a:p>
          <a:p>
            <a:r>
              <a:rPr lang="en-GB" sz="2800"/>
              <a:t>Mobile phones </a:t>
            </a:r>
            <a:endParaRPr lang="en-GB" sz="2800">
              <a:cs typeface="Calibri"/>
            </a:endParaRPr>
          </a:p>
          <a:p>
            <a:pPr lvl="1"/>
            <a:r>
              <a:rPr lang="en-GB"/>
              <a:t>Mobiles or smart watches are not to be used on the school site during the day. </a:t>
            </a:r>
          </a:p>
          <a:p>
            <a:pPr lvl="1"/>
            <a:r>
              <a:rPr lang="en-GB"/>
              <a:t>All contact with your child during the school day should be made via the school.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2" descr="http://3.bp.blogspot.com/_PBw3YqeGan4/TJIOhsYYPvI/AAAAAAAAApg/f-F1nXHa7Mc/s1600/mobile_phones_top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1802565" cy="13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3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FAE5-6850-404D-9959-944A0EFF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Digital Safeguarding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BC18-C812-441B-AED9-6D85620E8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Beware about what your child is doing on the social media </a:t>
            </a:r>
          </a:p>
          <a:p>
            <a:r>
              <a:rPr lang="en-GB" sz="2800"/>
              <a:t>There are multiple apps that can pose a problem for young people, don’t say yes they can have them if you think they shouldn’t</a:t>
            </a:r>
          </a:p>
          <a:p>
            <a:r>
              <a:rPr lang="en-GB" sz="2800"/>
              <a:t>Tik Tok &amp; Snap chat legalities for young people </a:t>
            </a:r>
            <a:endParaRPr lang="en-GB" sz="2800">
              <a:cs typeface="Calibri"/>
            </a:endParaRPr>
          </a:p>
          <a:p>
            <a:r>
              <a:rPr lang="en-GB" sz="2800"/>
              <a:t>Follow your instinct, you can check their phone</a:t>
            </a:r>
          </a:p>
          <a:p>
            <a:r>
              <a:rPr lang="en-GB" sz="2800"/>
              <a:t>We also check phones in school if  required </a:t>
            </a:r>
          </a:p>
        </p:txBody>
      </p:sp>
    </p:spTree>
    <p:extLst>
      <p:ext uri="{BB962C8B-B14F-4D97-AF65-F5344CB8AC3E}">
        <p14:creationId xmlns:p14="http://schemas.microsoft.com/office/powerpoint/2010/main" val="78786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F1A2D413EEB4A8B75CEBFE97F53E2" ma:contentTypeVersion="8" ma:contentTypeDescription="Create a new document." ma:contentTypeScope="" ma:versionID="ac80ea384460f3e109d2fb325bfb7863">
  <xsd:schema xmlns:xsd="http://www.w3.org/2001/XMLSchema" xmlns:xs="http://www.w3.org/2001/XMLSchema" xmlns:p="http://schemas.microsoft.com/office/2006/metadata/properties" xmlns:ns2="011c272d-8a03-4b7a-811f-b61a10107f43" xmlns:ns3="e87c34ee-8fa3-46c8-9a68-e569c6a02886" targetNamespace="http://schemas.microsoft.com/office/2006/metadata/properties" ma:root="true" ma:fieldsID="60505b78fffb4b54e1496cda8a6555ac" ns2:_="" ns3:_="">
    <xsd:import namespace="011c272d-8a03-4b7a-811f-b61a10107f43"/>
    <xsd:import namespace="e87c34ee-8fa3-46c8-9a68-e569c6a028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c272d-8a03-4b7a-811f-b61a10107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c34ee-8fa3-46c8-9a68-e569c6a02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BD5FE0-2648-492F-A23F-D78C031D0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1c272d-8a03-4b7a-811f-b61a10107f43"/>
    <ds:schemaRef ds:uri="e87c34ee-8fa3-46c8-9a68-e569c6a02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BBEC6A-8596-46D9-9BC1-97A4DB643C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79AC5C-79A2-403A-B8FC-DE45613B7A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Lovell College PowerPoint template</Template>
  <Application>Microsoft Office PowerPoint</Application>
  <PresentationFormat>On-screen Show (4:3)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Lovell College </vt:lpstr>
      <vt:lpstr>Introductions</vt:lpstr>
      <vt:lpstr>Form Tutors </vt:lpstr>
      <vt:lpstr>Lovell College</vt:lpstr>
      <vt:lpstr>Alsager School Website</vt:lpstr>
      <vt:lpstr>The role of our prefects</vt:lpstr>
      <vt:lpstr>Uniform guidance/ expectations</vt:lpstr>
      <vt:lpstr>Technology</vt:lpstr>
      <vt:lpstr>Digital Safeguarding </vt:lpstr>
      <vt:lpstr>How can I help my Child?</vt:lpstr>
      <vt:lpstr>Pupil Attendance</vt:lpstr>
      <vt:lpstr>Behaviour for Learning </vt:lpstr>
      <vt:lpstr>First day </vt:lpstr>
    </vt:vector>
  </TitlesOfParts>
  <Company>Alsager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Potts</dc:creator>
  <cp:revision>12</cp:revision>
  <dcterms:created xsi:type="dcterms:W3CDTF">2015-07-09T06:53:24Z</dcterms:created>
  <dcterms:modified xsi:type="dcterms:W3CDTF">2024-06-24T14:40:39Z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0x010100352F1A2D413EEB4A8B75CEBFE97F53E2</vt:lpwstr>
  </property>
</Properties>
</file>