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61" r:id="rId6"/>
    <p:sldId id="265" r:id="rId7"/>
    <p:sldId id="301" r:id="rId8"/>
    <p:sldId id="284" r:id="rId9"/>
    <p:sldId id="286" r:id="rId10"/>
    <p:sldId id="298" r:id="rId11"/>
    <p:sldId id="303" r:id="rId12"/>
    <p:sldId id="274" r:id="rId13"/>
    <p:sldId id="277" r:id="rId14"/>
    <p:sldId id="291" r:id="rId15"/>
    <p:sldId id="302" r:id="rId16"/>
    <p:sldId id="300" r:id="rId1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1446C-DFE9-4FDC-A5EF-C6041DF6CFBB}" v="60" dt="2024-02-07T14:02:33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5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e Young" userId="62e672b0-1448-4f23-aa9f-e6f479611255" providerId="ADAL" clId="{C271446C-DFE9-4FDC-A5EF-C6041DF6CFBB}"/>
    <pc:docChg chg="undo custSel addSld delSld modSld">
      <pc:chgData name="Liane Young" userId="62e672b0-1448-4f23-aa9f-e6f479611255" providerId="ADAL" clId="{C271446C-DFE9-4FDC-A5EF-C6041DF6CFBB}" dt="2024-02-07T14:03:14.860" v="692" actId="47"/>
      <pc:docMkLst>
        <pc:docMk/>
      </pc:docMkLst>
      <pc:sldChg chg="delSp mod delAnim">
        <pc:chgData name="Liane Young" userId="62e672b0-1448-4f23-aa9f-e6f479611255" providerId="ADAL" clId="{C271446C-DFE9-4FDC-A5EF-C6041DF6CFBB}" dt="2024-02-07T13:46:09.736" v="0" actId="478"/>
        <pc:sldMkLst>
          <pc:docMk/>
          <pc:sldMk cId="1083421533" sldId="257"/>
        </pc:sldMkLst>
        <pc:picChg chg="del">
          <ac:chgData name="Liane Young" userId="62e672b0-1448-4f23-aa9f-e6f479611255" providerId="ADAL" clId="{C271446C-DFE9-4FDC-A5EF-C6041DF6CFBB}" dt="2024-02-07T13:46:09.736" v="0" actId="478"/>
          <ac:picMkLst>
            <pc:docMk/>
            <pc:sldMk cId="1083421533" sldId="257"/>
            <ac:picMk id="3" creationId="{AA131CE4-BF79-4D43-8F50-6F5A1C39E374}"/>
          </ac:picMkLst>
        </pc:picChg>
      </pc:sldChg>
      <pc:sldChg chg="delSp mod delAnim">
        <pc:chgData name="Liane Young" userId="62e672b0-1448-4f23-aa9f-e6f479611255" providerId="ADAL" clId="{C271446C-DFE9-4FDC-A5EF-C6041DF6CFBB}" dt="2024-02-07T13:46:11.995" v="1" actId="478"/>
        <pc:sldMkLst>
          <pc:docMk/>
          <pc:sldMk cId="1896320800" sldId="261"/>
        </pc:sldMkLst>
        <pc:picChg chg="del">
          <ac:chgData name="Liane Young" userId="62e672b0-1448-4f23-aa9f-e6f479611255" providerId="ADAL" clId="{C271446C-DFE9-4FDC-A5EF-C6041DF6CFBB}" dt="2024-02-07T13:46:11.995" v="1" actId="478"/>
          <ac:picMkLst>
            <pc:docMk/>
            <pc:sldMk cId="1896320800" sldId="261"/>
            <ac:picMk id="6" creationId="{58C72E39-2E9C-47A4-A186-F0F5B2372217}"/>
          </ac:picMkLst>
        </pc:picChg>
      </pc:sldChg>
      <pc:sldChg chg="delSp mod delAnim">
        <pc:chgData name="Liane Young" userId="62e672b0-1448-4f23-aa9f-e6f479611255" providerId="ADAL" clId="{C271446C-DFE9-4FDC-A5EF-C6041DF6CFBB}" dt="2024-02-07T13:46:14.698" v="2" actId="478"/>
        <pc:sldMkLst>
          <pc:docMk/>
          <pc:sldMk cId="4252577944" sldId="265"/>
        </pc:sldMkLst>
        <pc:picChg chg="del">
          <ac:chgData name="Liane Young" userId="62e672b0-1448-4f23-aa9f-e6f479611255" providerId="ADAL" clId="{C271446C-DFE9-4FDC-A5EF-C6041DF6CFBB}" dt="2024-02-07T13:46:14.698" v="2" actId="478"/>
          <ac:picMkLst>
            <pc:docMk/>
            <pc:sldMk cId="4252577944" sldId="265"/>
            <ac:picMk id="4" creationId="{144FF55B-4F09-4340-89E1-6A94F0ED8DE8}"/>
          </ac:picMkLst>
        </pc:picChg>
      </pc:sldChg>
      <pc:sldChg chg="del">
        <pc:chgData name="Liane Young" userId="62e672b0-1448-4f23-aa9f-e6f479611255" providerId="ADAL" clId="{C271446C-DFE9-4FDC-A5EF-C6041DF6CFBB}" dt="2024-02-07T14:03:14.860" v="692" actId="47"/>
        <pc:sldMkLst>
          <pc:docMk/>
          <pc:sldMk cId="3450456743" sldId="273"/>
        </pc:sldMkLst>
      </pc:sldChg>
      <pc:sldChg chg="delSp mod delAnim">
        <pc:chgData name="Liane Young" userId="62e672b0-1448-4f23-aa9f-e6f479611255" providerId="ADAL" clId="{C271446C-DFE9-4FDC-A5EF-C6041DF6CFBB}" dt="2024-02-07T13:46:32.594" v="7" actId="478"/>
        <pc:sldMkLst>
          <pc:docMk/>
          <pc:sldMk cId="192229103" sldId="274"/>
        </pc:sldMkLst>
        <pc:picChg chg="del">
          <ac:chgData name="Liane Young" userId="62e672b0-1448-4f23-aa9f-e6f479611255" providerId="ADAL" clId="{C271446C-DFE9-4FDC-A5EF-C6041DF6CFBB}" dt="2024-02-07T13:46:32.594" v="7" actId="478"/>
          <ac:picMkLst>
            <pc:docMk/>
            <pc:sldMk cId="192229103" sldId="274"/>
            <ac:picMk id="3" creationId="{0C8C08CB-9B44-418C-B3CD-4576EE3C1539}"/>
          </ac:picMkLst>
        </pc:picChg>
      </pc:sldChg>
      <pc:sldChg chg="delSp mod delAnim">
        <pc:chgData name="Liane Young" userId="62e672b0-1448-4f23-aa9f-e6f479611255" providerId="ADAL" clId="{C271446C-DFE9-4FDC-A5EF-C6041DF6CFBB}" dt="2024-02-07T13:46:35.690" v="8" actId="478"/>
        <pc:sldMkLst>
          <pc:docMk/>
          <pc:sldMk cId="3220577037" sldId="277"/>
        </pc:sldMkLst>
        <pc:picChg chg="del">
          <ac:chgData name="Liane Young" userId="62e672b0-1448-4f23-aa9f-e6f479611255" providerId="ADAL" clId="{C271446C-DFE9-4FDC-A5EF-C6041DF6CFBB}" dt="2024-02-07T13:46:35.690" v="8" actId="478"/>
          <ac:picMkLst>
            <pc:docMk/>
            <pc:sldMk cId="3220577037" sldId="277"/>
            <ac:picMk id="2" creationId="{450E18CD-50AA-424B-BC00-D77182896DBE}"/>
          </ac:picMkLst>
        </pc:picChg>
      </pc:sldChg>
      <pc:sldChg chg="delSp mod delAnim">
        <pc:chgData name="Liane Young" userId="62e672b0-1448-4f23-aa9f-e6f479611255" providerId="ADAL" clId="{C271446C-DFE9-4FDC-A5EF-C6041DF6CFBB}" dt="2024-02-07T13:46:21.162" v="4" actId="478"/>
        <pc:sldMkLst>
          <pc:docMk/>
          <pc:sldMk cId="536184958" sldId="286"/>
        </pc:sldMkLst>
        <pc:picChg chg="del">
          <ac:chgData name="Liane Young" userId="62e672b0-1448-4f23-aa9f-e6f479611255" providerId="ADAL" clId="{C271446C-DFE9-4FDC-A5EF-C6041DF6CFBB}" dt="2024-02-07T13:46:21.162" v="4" actId="478"/>
          <ac:picMkLst>
            <pc:docMk/>
            <pc:sldMk cId="536184958" sldId="286"/>
            <ac:picMk id="5" creationId="{66D5D757-9C12-45F7-8F3A-71BA57C5F979}"/>
          </ac:picMkLst>
        </pc:picChg>
      </pc:sldChg>
      <pc:sldChg chg="delSp mod delAnim">
        <pc:chgData name="Liane Young" userId="62e672b0-1448-4f23-aa9f-e6f479611255" providerId="ADAL" clId="{C271446C-DFE9-4FDC-A5EF-C6041DF6CFBB}" dt="2024-02-07T13:46:38.817" v="9" actId="478"/>
        <pc:sldMkLst>
          <pc:docMk/>
          <pc:sldMk cId="171120431" sldId="291"/>
        </pc:sldMkLst>
        <pc:picChg chg="del">
          <ac:chgData name="Liane Young" userId="62e672b0-1448-4f23-aa9f-e6f479611255" providerId="ADAL" clId="{C271446C-DFE9-4FDC-A5EF-C6041DF6CFBB}" dt="2024-02-07T13:46:38.817" v="9" actId="478"/>
          <ac:picMkLst>
            <pc:docMk/>
            <pc:sldMk cId="171120431" sldId="291"/>
            <ac:picMk id="4" creationId="{B9EB3902-ECCC-4682-A7E2-A0838A2AB25A}"/>
          </ac:picMkLst>
        </pc:picChg>
      </pc:sldChg>
      <pc:sldChg chg="delSp add del mod delAnim">
        <pc:chgData name="Liane Young" userId="62e672b0-1448-4f23-aa9f-e6f479611255" providerId="ADAL" clId="{C271446C-DFE9-4FDC-A5EF-C6041DF6CFBB}" dt="2024-02-07T14:01:45.849" v="678" actId="47"/>
        <pc:sldMkLst>
          <pc:docMk/>
          <pc:sldMk cId="2074088125" sldId="293"/>
        </pc:sldMkLst>
        <pc:picChg chg="del">
          <ac:chgData name="Liane Young" userId="62e672b0-1448-4f23-aa9f-e6f479611255" providerId="ADAL" clId="{C271446C-DFE9-4FDC-A5EF-C6041DF6CFBB}" dt="2024-02-07T13:46:43.545" v="10" actId="478"/>
          <ac:picMkLst>
            <pc:docMk/>
            <pc:sldMk cId="2074088125" sldId="293"/>
            <ac:picMk id="4" creationId="{DCB59B8A-FDF8-4221-A109-7C2E92E16A4F}"/>
          </ac:picMkLst>
        </pc:picChg>
      </pc:sldChg>
      <pc:sldChg chg="delSp modSp del mod delAnim modAnim">
        <pc:chgData name="Liane Young" userId="62e672b0-1448-4f23-aa9f-e6f479611255" providerId="ADAL" clId="{C271446C-DFE9-4FDC-A5EF-C6041DF6CFBB}" dt="2024-02-07T14:03:13.421" v="691" actId="47"/>
        <pc:sldMkLst>
          <pc:docMk/>
          <pc:sldMk cId="1813116364" sldId="295"/>
        </pc:sldMkLst>
        <pc:spChg chg="mod">
          <ac:chgData name="Liane Young" userId="62e672b0-1448-4f23-aa9f-e6f479611255" providerId="ADAL" clId="{C271446C-DFE9-4FDC-A5EF-C6041DF6CFBB}" dt="2024-02-07T13:49:07.271" v="102" actId="6549"/>
          <ac:spMkLst>
            <pc:docMk/>
            <pc:sldMk cId="1813116364" sldId="295"/>
            <ac:spMk id="17411" creationId="{00000000-0000-0000-0000-000000000000}"/>
          </ac:spMkLst>
        </pc:spChg>
        <pc:picChg chg="del">
          <ac:chgData name="Liane Young" userId="62e672b0-1448-4f23-aa9f-e6f479611255" providerId="ADAL" clId="{C271446C-DFE9-4FDC-A5EF-C6041DF6CFBB}" dt="2024-02-07T13:46:29.667" v="6" actId="478"/>
          <ac:picMkLst>
            <pc:docMk/>
            <pc:sldMk cId="1813116364" sldId="295"/>
            <ac:picMk id="2" creationId="{4E5D2C01-3361-44C7-82F3-EB9FD48B7FD8}"/>
          </ac:picMkLst>
        </pc:picChg>
      </pc:sldChg>
      <pc:sldChg chg="delSp mod delAnim">
        <pc:chgData name="Liane Young" userId="62e672b0-1448-4f23-aa9f-e6f479611255" providerId="ADAL" clId="{C271446C-DFE9-4FDC-A5EF-C6041DF6CFBB}" dt="2024-02-07T13:46:26.476" v="5" actId="478"/>
        <pc:sldMkLst>
          <pc:docMk/>
          <pc:sldMk cId="29155396" sldId="298"/>
        </pc:sldMkLst>
        <pc:picChg chg="del">
          <ac:chgData name="Liane Young" userId="62e672b0-1448-4f23-aa9f-e6f479611255" providerId="ADAL" clId="{C271446C-DFE9-4FDC-A5EF-C6041DF6CFBB}" dt="2024-02-07T13:46:26.476" v="5" actId="478"/>
          <ac:picMkLst>
            <pc:docMk/>
            <pc:sldMk cId="29155396" sldId="298"/>
            <ac:picMk id="3" creationId="{85C718A4-6B8E-44CB-ADF0-686256A24204}"/>
          </ac:picMkLst>
        </pc:picChg>
      </pc:sldChg>
      <pc:sldChg chg="del">
        <pc:chgData name="Liane Young" userId="62e672b0-1448-4f23-aa9f-e6f479611255" providerId="ADAL" clId="{C271446C-DFE9-4FDC-A5EF-C6041DF6CFBB}" dt="2024-02-07T13:48:34.169" v="100" actId="47"/>
        <pc:sldMkLst>
          <pc:docMk/>
          <pc:sldMk cId="3563434966" sldId="299"/>
        </pc:sldMkLst>
      </pc:sldChg>
      <pc:sldChg chg="modSp mod">
        <pc:chgData name="Liane Young" userId="62e672b0-1448-4f23-aa9f-e6f479611255" providerId="ADAL" clId="{C271446C-DFE9-4FDC-A5EF-C6041DF6CFBB}" dt="2024-02-07T13:47:14.369" v="14" actId="20577"/>
        <pc:sldMkLst>
          <pc:docMk/>
          <pc:sldMk cId="3378050114" sldId="300"/>
        </pc:sldMkLst>
        <pc:spChg chg="mod">
          <ac:chgData name="Liane Young" userId="62e672b0-1448-4f23-aa9f-e6f479611255" providerId="ADAL" clId="{C271446C-DFE9-4FDC-A5EF-C6041DF6CFBB}" dt="2024-02-07T13:47:14.369" v="14" actId="20577"/>
          <ac:spMkLst>
            <pc:docMk/>
            <pc:sldMk cId="3378050114" sldId="300"/>
            <ac:spMk id="2" creationId="{00000000-0000-0000-0000-000000000000}"/>
          </ac:spMkLst>
        </pc:spChg>
      </pc:sldChg>
      <pc:sldChg chg="delSp mod delAnim">
        <pc:chgData name="Liane Young" userId="62e672b0-1448-4f23-aa9f-e6f479611255" providerId="ADAL" clId="{C271446C-DFE9-4FDC-A5EF-C6041DF6CFBB}" dt="2024-02-07T13:46:16.507" v="3" actId="478"/>
        <pc:sldMkLst>
          <pc:docMk/>
          <pc:sldMk cId="2937785099" sldId="301"/>
        </pc:sldMkLst>
        <pc:picChg chg="del">
          <ac:chgData name="Liane Young" userId="62e672b0-1448-4f23-aa9f-e6f479611255" providerId="ADAL" clId="{C271446C-DFE9-4FDC-A5EF-C6041DF6CFBB}" dt="2024-02-07T13:46:16.507" v="3" actId="478"/>
          <ac:picMkLst>
            <pc:docMk/>
            <pc:sldMk cId="2937785099" sldId="301"/>
            <ac:picMk id="3" creationId="{7D6880F4-1B4F-C1E1-FB57-DAFAC52FC41E}"/>
          </ac:picMkLst>
        </pc:picChg>
      </pc:sldChg>
      <pc:sldChg chg="addSp delSp modSp mod delAnim modAnim">
        <pc:chgData name="Liane Young" userId="62e672b0-1448-4f23-aa9f-e6f479611255" providerId="ADAL" clId="{C271446C-DFE9-4FDC-A5EF-C6041DF6CFBB}" dt="2024-02-07T14:02:33.895" v="690"/>
        <pc:sldMkLst>
          <pc:docMk/>
          <pc:sldMk cId="1651420789" sldId="302"/>
        </pc:sldMkLst>
        <pc:spChg chg="mod">
          <ac:chgData name="Liane Young" userId="62e672b0-1448-4f23-aa9f-e6f479611255" providerId="ADAL" clId="{C271446C-DFE9-4FDC-A5EF-C6041DF6CFBB}" dt="2024-02-07T13:48:26.970" v="99" actId="12"/>
          <ac:spMkLst>
            <pc:docMk/>
            <pc:sldMk cId="1651420789" sldId="302"/>
            <ac:spMk id="3" creationId="{00000000-0000-0000-0000-000000000000}"/>
          </ac:spMkLst>
        </pc:spChg>
        <pc:spChg chg="add mod">
          <ac:chgData name="Liane Young" userId="62e672b0-1448-4f23-aa9f-e6f479611255" providerId="ADAL" clId="{C271446C-DFE9-4FDC-A5EF-C6041DF6CFBB}" dt="2024-02-07T13:47:48.636" v="22" actId="688"/>
          <ac:spMkLst>
            <pc:docMk/>
            <pc:sldMk cId="1651420789" sldId="302"/>
            <ac:spMk id="4" creationId="{2FA243C8-4118-C2EB-C7D1-5217087F8D9A}"/>
          </ac:spMkLst>
        </pc:spChg>
        <pc:spChg chg="add mod">
          <ac:chgData name="Liane Young" userId="62e672b0-1448-4f23-aa9f-e6f479611255" providerId="ADAL" clId="{C271446C-DFE9-4FDC-A5EF-C6041DF6CFBB}" dt="2024-02-07T13:47:52.463" v="24" actId="1076"/>
          <ac:spMkLst>
            <pc:docMk/>
            <pc:sldMk cId="1651420789" sldId="302"/>
            <ac:spMk id="5" creationId="{63C6E26D-1E76-C24C-FE84-6B48CF6A52F9}"/>
          </ac:spMkLst>
        </pc:spChg>
        <pc:spChg chg="add mod">
          <ac:chgData name="Liane Young" userId="62e672b0-1448-4f23-aa9f-e6f479611255" providerId="ADAL" clId="{C271446C-DFE9-4FDC-A5EF-C6041DF6CFBB}" dt="2024-02-07T13:47:57.793" v="26" actId="1076"/>
          <ac:spMkLst>
            <pc:docMk/>
            <pc:sldMk cId="1651420789" sldId="302"/>
            <ac:spMk id="6" creationId="{1E71ACE6-1676-0480-A53A-456719B96401}"/>
          </ac:spMkLst>
        </pc:spChg>
        <pc:picChg chg="del">
          <ac:chgData name="Liane Young" userId="62e672b0-1448-4f23-aa9f-e6f479611255" providerId="ADAL" clId="{C271446C-DFE9-4FDC-A5EF-C6041DF6CFBB}" dt="2024-02-07T13:46:45.793" v="11" actId="478"/>
          <ac:picMkLst>
            <pc:docMk/>
            <pc:sldMk cId="1651420789" sldId="302"/>
            <ac:picMk id="8" creationId="{347F792D-63F1-AB8B-F1EC-3B312DDA5F14}"/>
          </ac:picMkLst>
        </pc:picChg>
      </pc:sldChg>
      <pc:sldChg chg="addSp delSp modSp new mod modAnim">
        <pc:chgData name="Liane Young" userId="62e672b0-1448-4f23-aa9f-e6f479611255" providerId="ADAL" clId="{C271446C-DFE9-4FDC-A5EF-C6041DF6CFBB}" dt="2024-02-07T14:00:55.513" v="677"/>
        <pc:sldMkLst>
          <pc:docMk/>
          <pc:sldMk cId="4049523735" sldId="303"/>
        </pc:sldMkLst>
        <pc:spChg chg="mod">
          <ac:chgData name="Liane Young" userId="62e672b0-1448-4f23-aa9f-e6f479611255" providerId="ADAL" clId="{C271446C-DFE9-4FDC-A5EF-C6041DF6CFBB}" dt="2024-02-07T13:54:29.507" v="575" actId="20577"/>
          <ac:spMkLst>
            <pc:docMk/>
            <pc:sldMk cId="4049523735" sldId="303"/>
            <ac:spMk id="2" creationId="{F19B79A9-AEBA-5D3F-201C-3FF8C295CD97}"/>
          </ac:spMkLst>
        </pc:spChg>
        <pc:spChg chg="mod">
          <ac:chgData name="Liane Young" userId="62e672b0-1448-4f23-aa9f-e6f479611255" providerId="ADAL" clId="{C271446C-DFE9-4FDC-A5EF-C6041DF6CFBB}" dt="2024-02-07T13:54:37.474" v="579" actId="14100"/>
          <ac:spMkLst>
            <pc:docMk/>
            <pc:sldMk cId="4049523735" sldId="303"/>
            <ac:spMk id="3" creationId="{6563F3AA-F94D-2F5A-9A2F-4313B6D77325}"/>
          </ac:spMkLst>
        </pc:spChg>
        <pc:spChg chg="add mod">
          <ac:chgData name="Liane Young" userId="62e672b0-1448-4f23-aa9f-e6f479611255" providerId="ADAL" clId="{C271446C-DFE9-4FDC-A5EF-C6041DF6CFBB}" dt="2024-02-07T13:55:53.033" v="645" actId="1076"/>
          <ac:spMkLst>
            <pc:docMk/>
            <pc:sldMk cId="4049523735" sldId="303"/>
            <ac:spMk id="9" creationId="{C5D6A5BC-4CAD-F280-043D-20D4D0968BBA}"/>
          </ac:spMkLst>
        </pc:spChg>
        <pc:spChg chg="add mod">
          <ac:chgData name="Liane Young" userId="62e672b0-1448-4f23-aa9f-e6f479611255" providerId="ADAL" clId="{C271446C-DFE9-4FDC-A5EF-C6041DF6CFBB}" dt="2024-02-07T13:55:50.161" v="644" actId="1076"/>
          <ac:spMkLst>
            <pc:docMk/>
            <pc:sldMk cId="4049523735" sldId="303"/>
            <ac:spMk id="10" creationId="{82010C9F-A63C-177F-4813-259AFB46A16C}"/>
          </ac:spMkLst>
        </pc:spChg>
        <pc:picChg chg="add mod">
          <ac:chgData name="Liane Young" userId="62e672b0-1448-4f23-aa9f-e6f479611255" providerId="ADAL" clId="{C271446C-DFE9-4FDC-A5EF-C6041DF6CFBB}" dt="2024-02-07T13:53:46.387" v="551" actId="1076"/>
          <ac:picMkLst>
            <pc:docMk/>
            <pc:sldMk cId="4049523735" sldId="303"/>
            <ac:picMk id="4" creationId="{72C8CBDF-A0B7-6AC0-FDCE-063BC90B234A}"/>
          </ac:picMkLst>
        </pc:picChg>
        <pc:picChg chg="add mod modCrop">
          <ac:chgData name="Liane Young" userId="62e672b0-1448-4f23-aa9f-e6f479611255" providerId="ADAL" clId="{C271446C-DFE9-4FDC-A5EF-C6041DF6CFBB}" dt="2024-02-07T13:55:44.401" v="643" actId="1037"/>
          <ac:picMkLst>
            <pc:docMk/>
            <pc:sldMk cId="4049523735" sldId="303"/>
            <ac:picMk id="5" creationId="{2A850D0B-37F5-538D-5466-ACA3B3C1B741}"/>
          </ac:picMkLst>
        </pc:picChg>
        <pc:picChg chg="add mod">
          <ac:chgData name="Liane Young" userId="62e672b0-1448-4f23-aa9f-e6f479611255" providerId="ADAL" clId="{C271446C-DFE9-4FDC-A5EF-C6041DF6CFBB}" dt="2024-02-07T13:55:39.817" v="625" actId="1037"/>
          <ac:picMkLst>
            <pc:docMk/>
            <pc:sldMk cId="4049523735" sldId="303"/>
            <ac:picMk id="6" creationId="{CCD40294-68B7-00DE-38AF-B2232AFACD01}"/>
          </ac:picMkLst>
        </pc:picChg>
        <pc:picChg chg="add del mod">
          <ac:chgData name="Liane Young" userId="62e672b0-1448-4f23-aa9f-e6f479611255" providerId="ADAL" clId="{C271446C-DFE9-4FDC-A5EF-C6041DF6CFBB}" dt="2024-02-07T13:51:48.439" v="409"/>
          <ac:picMkLst>
            <pc:docMk/>
            <pc:sldMk cId="4049523735" sldId="303"/>
            <ac:picMk id="7" creationId="{9E18F3FE-BC8A-CAF7-6C25-259C46EA3FC9}"/>
          </ac:picMkLst>
        </pc:picChg>
        <pc:picChg chg="add del mod">
          <ac:chgData name="Liane Young" userId="62e672b0-1448-4f23-aa9f-e6f479611255" providerId="ADAL" clId="{C271446C-DFE9-4FDC-A5EF-C6041DF6CFBB}" dt="2024-02-07T13:51:48.439" v="409"/>
          <ac:picMkLst>
            <pc:docMk/>
            <pc:sldMk cId="4049523735" sldId="303"/>
            <ac:picMk id="8" creationId="{794E1BA6-9D2F-6617-5B11-D982C4053DF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1FF9C-E74E-4F1E-9702-E09F219DFC2C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149C49-F5DC-4951-A542-ABDFAFB2FE15}">
      <dgm:prSet phldrT="[Text]"/>
      <dgm:spPr/>
      <dgm:t>
        <a:bodyPr/>
        <a:lstStyle/>
        <a:p>
          <a:r>
            <a:rPr lang="en-GB" dirty="0"/>
            <a:t>Geography</a:t>
          </a:r>
        </a:p>
      </dgm:t>
    </dgm:pt>
    <dgm:pt modelId="{AE48EAE5-0167-4667-9927-5FBF93FF1B0E}" type="parTrans" cxnId="{7E36C00A-5F52-40D9-9153-DC4B53446B8C}">
      <dgm:prSet/>
      <dgm:spPr/>
      <dgm:t>
        <a:bodyPr/>
        <a:lstStyle/>
        <a:p>
          <a:endParaRPr lang="en-GB"/>
        </a:p>
      </dgm:t>
    </dgm:pt>
    <dgm:pt modelId="{0F7C9F01-CA43-4DFB-AD24-453B2BBB829D}" type="sibTrans" cxnId="{7E36C00A-5F52-40D9-9153-DC4B53446B8C}">
      <dgm:prSet/>
      <dgm:spPr/>
      <dgm:t>
        <a:bodyPr/>
        <a:lstStyle/>
        <a:p>
          <a:endParaRPr lang="en-GB"/>
        </a:p>
      </dgm:t>
    </dgm:pt>
    <dgm:pt modelId="{96C79721-A3C4-4D7A-90CA-F1C9C566E224}">
      <dgm:prSet phldrT="[Text]"/>
      <dgm:spPr/>
      <dgm:t>
        <a:bodyPr/>
        <a:lstStyle/>
        <a:p>
          <a:r>
            <a:rPr lang="en-GB" dirty="0"/>
            <a:t>History</a:t>
          </a:r>
        </a:p>
      </dgm:t>
    </dgm:pt>
    <dgm:pt modelId="{71BF1327-F05F-41F1-9144-C4F545878BE9}" type="parTrans" cxnId="{F9F47374-C9FA-4C03-824C-400C34EDC4B5}">
      <dgm:prSet/>
      <dgm:spPr/>
      <dgm:t>
        <a:bodyPr/>
        <a:lstStyle/>
        <a:p>
          <a:endParaRPr lang="en-GB"/>
        </a:p>
      </dgm:t>
    </dgm:pt>
    <dgm:pt modelId="{8E5BD58C-58EB-4159-A7B9-3F6F3A60103E}" type="sibTrans" cxnId="{F9F47374-C9FA-4C03-824C-400C34EDC4B5}">
      <dgm:prSet/>
      <dgm:spPr/>
      <dgm:t>
        <a:bodyPr/>
        <a:lstStyle/>
        <a:p>
          <a:endParaRPr lang="en-GB"/>
        </a:p>
      </dgm:t>
    </dgm:pt>
    <dgm:pt modelId="{7E1AEE51-8060-434A-B8CF-6A3735466DB4}">
      <dgm:prSet phldrT="[Text]"/>
      <dgm:spPr/>
      <dgm:t>
        <a:bodyPr/>
        <a:lstStyle/>
        <a:p>
          <a:r>
            <a:rPr lang="en-GB" dirty="0"/>
            <a:t>Option 1</a:t>
          </a:r>
        </a:p>
      </dgm:t>
    </dgm:pt>
    <dgm:pt modelId="{A1180C3F-1456-495B-8FF2-7C4D9A2B27F6}" type="parTrans" cxnId="{A30E7377-E3DD-408F-93D3-EA9BEE9C0B28}">
      <dgm:prSet/>
      <dgm:spPr/>
      <dgm:t>
        <a:bodyPr/>
        <a:lstStyle/>
        <a:p>
          <a:endParaRPr lang="en-GB"/>
        </a:p>
      </dgm:t>
    </dgm:pt>
    <dgm:pt modelId="{889A276A-7355-4B78-9DAC-9E545A13E434}" type="sibTrans" cxnId="{A30E7377-E3DD-408F-93D3-EA9BEE9C0B28}">
      <dgm:prSet/>
      <dgm:spPr/>
      <dgm:t>
        <a:bodyPr/>
        <a:lstStyle/>
        <a:p>
          <a:endParaRPr lang="en-GB"/>
        </a:p>
      </dgm:t>
    </dgm:pt>
    <dgm:pt modelId="{F43E5FC0-693B-431F-839C-03288EB4DD66}">
      <dgm:prSet phldrT="[Text]"/>
      <dgm:spPr/>
      <dgm:t>
        <a:bodyPr/>
        <a:lstStyle/>
        <a:p>
          <a:endParaRPr lang="en-GB" dirty="0"/>
        </a:p>
      </dgm:t>
    </dgm:pt>
    <dgm:pt modelId="{203657D6-446B-4BE4-8243-150EE1D486C5}" type="parTrans" cxnId="{4636210A-BEBF-4B94-B258-ADDD535217DE}">
      <dgm:prSet/>
      <dgm:spPr/>
      <dgm:t>
        <a:bodyPr/>
        <a:lstStyle/>
        <a:p>
          <a:endParaRPr lang="en-GB"/>
        </a:p>
      </dgm:t>
    </dgm:pt>
    <dgm:pt modelId="{0DFE2849-4AC7-4B9A-8567-3E5B87276901}" type="sibTrans" cxnId="{4636210A-BEBF-4B94-B258-ADDD535217DE}">
      <dgm:prSet/>
      <dgm:spPr/>
      <dgm:t>
        <a:bodyPr/>
        <a:lstStyle/>
        <a:p>
          <a:endParaRPr lang="en-GB"/>
        </a:p>
      </dgm:t>
    </dgm:pt>
    <dgm:pt modelId="{EBF14EC9-35C9-441F-A5EE-6FBBCFF2A316}" type="pres">
      <dgm:prSet presAssocID="{BB31FF9C-E74E-4F1E-9702-E09F219DFC2C}" presName="Name0" presStyleCnt="0">
        <dgm:presLayoutVars>
          <dgm:chMax val="4"/>
          <dgm:resizeHandles val="exact"/>
        </dgm:presLayoutVars>
      </dgm:prSet>
      <dgm:spPr/>
    </dgm:pt>
    <dgm:pt modelId="{EE2A8CBD-50AE-454A-80AF-1D921BDC13A5}" type="pres">
      <dgm:prSet presAssocID="{BB31FF9C-E74E-4F1E-9702-E09F219DFC2C}" presName="ellipse" presStyleLbl="trBgShp" presStyleIdx="0" presStyleCnt="1"/>
      <dgm:spPr/>
    </dgm:pt>
    <dgm:pt modelId="{6D90C815-C30A-4775-8F6E-5C03C35DAB52}" type="pres">
      <dgm:prSet presAssocID="{BB31FF9C-E74E-4F1E-9702-E09F219DFC2C}" presName="arrow1" presStyleLbl="fgShp" presStyleIdx="0" presStyleCnt="1" custLinFactNeighborX="-59160" custLinFactNeighborY="11738"/>
      <dgm:spPr/>
    </dgm:pt>
    <dgm:pt modelId="{7A66B5CA-E43A-4420-B66F-8EBC1D8B8016}" type="pres">
      <dgm:prSet presAssocID="{BB31FF9C-E74E-4F1E-9702-E09F219DFC2C}" presName="rectangle" presStyleLbl="revTx" presStyleIdx="0" presStyleCnt="1">
        <dgm:presLayoutVars>
          <dgm:bulletEnabled val="1"/>
        </dgm:presLayoutVars>
      </dgm:prSet>
      <dgm:spPr/>
    </dgm:pt>
    <dgm:pt modelId="{A1290A91-62CE-4088-BF02-D0F3A14269FE}" type="pres">
      <dgm:prSet presAssocID="{96C79721-A3C4-4D7A-90CA-F1C9C566E224}" presName="item1" presStyleLbl="node1" presStyleIdx="0" presStyleCnt="3" custLinFactNeighborX="-63933" custLinFactNeighborY="-1233">
        <dgm:presLayoutVars>
          <dgm:bulletEnabled val="1"/>
        </dgm:presLayoutVars>
      </dgm:prSet>
      <dgm:spPr/>
    </dgm:pt>
    <dgm:pt modelId="{ABF82CE6-2101-4B66-9A68-B3AC1B2FE622}" type="pres">
      <dgm:prSet presAssocID="{7E1AEE51-8060-434A-B8CF-6A3735466DB4}" presName="item2" presStyleLbl="node1" presStyleIdx="1" presStyleCnt="3" custLinFactNeighborX="-48100" custLinFactNeighborY="608">
        <dgm:presLayoutVars>
          <dgm:bulletEnabled val="1"/>
        </dgm:presLayoutVars>
      </dgm:prSet>
      <dgm:spPr/>
    </dgm:pt>
    <dgm:pt modelId="{C580E137-8CAB-4F03-8858-770381DDF01C}" type="pres">
      <dgm:prSet presAssocID="{F43E5FC0-693B-431F-839C-03288EB4DD66}" presName="item3" presStyleLbl="node1" presStyleIdx="2" presStyleCnt="3" custLinFactNeighborX="-56600" custLinFactNeighborY="-6763">
        <dgm:presLayoutVars>
          <dgm:bulletEnabled val="1"/>
        </dgm:presLayoutVars>
      </dgm:prSet>
      <dgm:spPr/>
    </dgm:pt>
    <dgm:pt modelId="{3F274C8A-6019-49E6-8CE7-3B12A94CA9B0}" type="pres">
      <dgm:prSet presAssocID="{BB31FF9C-E74E-4F1E-9702-E09F219DFC2C}" presName="funnel" presStyleLbl="trAlignAcc1" presStyleIdx="0" presStyleCnt="1" custLinFactNeighborX="-9686" custLinFactNeighborY="886"/>
      <dgm:spPr/>
    </dgm:pt>
  </dgm:ptLst>
  <dgm:cxnLst>
    <dgm:cxn modelId="{4636210A-BEBF-4B94-B258-ADDD535217DE}" srcId="{BB31FF9C-E74E-4F1E-9702-E09F219DFC2C}" destId="{F43E5FC0-693B-431F-839C-03288EB4DD66}" srcOrd="3" destOrd="0" parTransId="{203657D6-446B-4BE4-8243-150EE1D486C5}" sibTransId="{0DFE2849-4AC7-4B9A-8567-3E5B87276901}"/>
    <dgm:cxn modelId="{7E36C00A-5F52-40D9-9153-DC4B53446B8C}" srcId="{BB31FF9C-E74E-4F1E-9702-E09F219DFC2C}" destId="{A3149C49-F5DC-4951-A542-ABDFAFB2FE15}" srcOrd="0" destOrd="0" parTransId="{AE48EAE5-0167-4667-9927-5FBF93FF1B0E}" sibTransId="{0F7C9F01-CA43-4DFB-AD24-453B2BBB829D}"/>
    <dgm:cxn modelId="{3A5D3E2F-31F6-4CBE-AD7E-CB2AB62BC1C3}" type="presOf" srcId="{F43E5FC0-693B-431F-839C-03288EB4DD66}" destId="{7A66B5CA-E43A-4420-B66F-8EBC1D8B8016}" srcOrd="0" destOrd="0" presId="urn:microsoft.com/office/officeart/2005/8/layout/funnel1"/>
    <dgm:cxn modelId="{41920D6D-EA4B-46EC-8686-7DB54B7AFC01}" type="presOf" srcId="{96C79721-A3C4-4D7A-90CA-F1C9C566E224}" destId="{ABF82CE6-2101-4B66-9A68-B3AC1B2FE622}" srcOrd="0" destOrd="0" presId="urn:microsoft.com/office/officeart/2005/8/layout/funnel1"/>
    <dgm:cxn modelId="{F9F47374-C9FA-4C03-824C-400C34EDC4B5}" srcId="{BB31FF9C-E74E-4F1E-9702-E09F219DFC2C}" destId="{96C79721-A3C4-4D7A-90CA-F1C9C566E224}" srcOrd="1" destOrd="0" parTransId="{71BF1327-F05F-41F1-9144-C4F545878BE9}" sibTransId="{8E5BD58C-58EB-4159-A7B9-3F6F3A60103E}"/>
    <dgm:cxn modelId="{A30E7377-E3DD-408F-93D3-EA9BEE9C0B28}" srcId="{BB31FF9C-E74E-4F1E-9702-E09F219DFC2C}" destId="{7E1AEE51-8060-434A-B8CF-6A3735466DB4}" srcOrd="2" destOrd="0" parTransId="{A1180C3F-1456-495B-8FF2-7C4D9A2B27F6}" sibTransId="{889A276A-7355-4B78-9DAC-9E545A13E434}"/>
    <dgm:cxn modelId="{A96DC67A-46E2-4050-A143-3C1B55F3B410}" type="presOf" srcId="{A3149C49-F5DC-4951-A542-ABDFAFB2FE15}" destId="{C580E137-8CAB-4F03-8858-770381DDF01C}" srcOrd="0" destOrd="0" presId="urn:microsoft.com/office/officeart/2005/8/layout/funnel1"/>
    <dgm:cxn modelId="{57E478B3-99C5-4DCF-80EF-B2586A30B040}" type="presOf" srcId="{BB31FF9C-E74E-4F1E-9702-E09F219DFC2C}" destId="{EBF14EC9-35C9-441F-A5EE-6FBBCFF2A316}" srcOrd="0" destOrd="0" presId="urn:microsoft.com/office/officeart/2005/8/layout/funnel1"/>
    <dgm:cxn modelId="{EB0D12CC-DF89-492F-8E9B-B6D00D8A4C93}" type="presOf" srcId="{7E1AEE51-8060-434A-B8CF-6A3735466DB4}" destId="{A1290A91-62CE-4088-BF02-D0F3A14269FE}" srcOrd="0" destOrd="0" presId="urn:microsoft.com/office/officeart/2005/8/layout/funnel1"/>
    <dgm:cxn modelId="{2B41A58E-F2D9-406F-BCEE-963FA34D0576}" type="presParOf" srcId="{EBF14EC9-35C9-441F-A5EE-6FBBCFF2A316}" destId="{EE2A8CBD-50AE-454A-80AF-1D921BDC13A5}" srcOrd="0" destOrd="0" presId="urn:microsoft.com/office/officeart/2005/8/layout/funnel1"/>
    <dgm:cxn modelId="{3735EA7D-AC74-46D2-9E55-13ED051840A9}" type="presParOf" srcId="{EBF14EC9-35C9-441F-A5EE-6FBBCFF2A316}" destId="{6D90C815-C30A-4775-8F6E-5C03C35DAB52}" srcOrd="1" destOrd="0" presId="urn:microsoft.com/office/officeart/2005/8/layout/funnel1"/>
    <dgm:cxn modelId="{FAF4D3A0-EDD3-448E-8DFE-79D480E1036F}" type="presParOf" srcId="{EBF14EC9-35C9-441F-A5EE-6FBBCFF2A316}" destId="{7A66B5CA-E43A-4420-B66F-8EBC1D8B8016}" srcOrd="2" destOrd="0" presId="urn:microsoft.com/office/officeart/2005/8/layout/funnel1"/>
    <dgm:cxn modelId="{2B7EEF9E-FFD3-40BB-BEB9-3A4E9C23BA0A}" type="presParOf" srcId="{EBF14EC9-35C9-441F-A5EE-6FBBCFF2A316}" destId="{A1290A91-62CE-4088-BF02-D0F3A14269FE}" srcOrd="3" destOrd="0" presId="urn:microsoft.com/office/officeart/2005/8/layout/funnel1"/>
    <dgm:cxn modelId="{DB90A036-0199-4F64-959D-C46DD8F6A69F}" type="presParOf" srcId="{EBF14EC9-35C9-441F-A5EE-6FBBCFF2A316}" destId="{ABF82CE6-2101-4B66-9A68-B3AC1B2FE622}" srcOrd="4" destOrd="0" presId="urn:microsoft.com/office/officeart/2005/8/layout/funnel1"/>
    <dgm:cxn modelId="{7901402C-895B-44D4-B288-06B8D053B3C7}" type="presParOf" srcId="{EBF14EC9-35C9-441F-A5EE-6FBBCFF2A316}" destId="{C580E137-8CAB-4F03-8858-770381DDF01C}" srcOrd="5" destOrd="0" presId="urn:microsoft.com/office/officeart/2005/8/layout/funnel1"/>
    <dgm:cxn modelId="{8A3D4379-A684-4888-95B4-66EED669BA42}" type="presParOf" srcId="{EBF14EC9-35C9-441F-A5EE-6FBBCFF2A316}" destId="{3F274C8A-6019-49E6-8CE7-3B12A94CA9B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A8CBD-50AE-454A-80AF-1D921BDC13A5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0C815-C30A-4775-8F6E-5C03C35DAB52}">
      <dsp:nvSpPr>
        <dsp:cNvPr id="0" name=""/>
        <dsp:cNvSpPr/>
      </dsp:nvSpPr>
      <dsp:spPr>
        <a:xfrm>
          <a:off x="2354834" y="2999183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6B5CA-E43A-4420-B66F-8EBC1D8B8016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524000" y="3276600"/>
        <a:ext cx="3048000" cy="762000"/>
      </dsp:txXfrm>
    </dsp:sp>
    <dsp:sp modelId="{A1290A91-62CE-4088-BF02-D0F3A14269FE}">
      <dsp:nvSpPr>
        <dsp:cNvPr id="0" name=""/>
        <dsp:cNvSpPr/>
      </dsp:nvSpPr>
      <dsp:spPr>
        <a:xfrm>
          <a:off x="1865125" y="1376810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Option 1</a:t>
          </a:r>
        </a:p>
      </dsp:txBody>
      <dsp:txXfrm>
        <a:off x="2032513" y="1544198"/>
        <a:ext cx="808224" cy="808224"/>
      </dsp:txXfrm>
    </dsp:sp>
    <dsp:sp modelId="{ABF82CE6-2101-4B66-9A68-B3AC1B2FE622}">
      <dsp:nvSpPr>
        <dsp:cNvPr id="0" name=""/>
        <dsp:cNvSpPr/>
      </dsp:nvSpPr>
      <dsp:spPr>
        <a:xfrm>
          <a:off x="1228217" y="54034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History</a:t>
          </a:r>
        </a:p>
      </dsp:txBody>
      <dsp:txXfrm>
        <a:off x="1395605" y="707737"/>
        <a:ext cx="808224" cy="808224"/>
      </dsp:txXfrm>
    </dsp:sp>
    <dsp:sp modelId="{C580E137-8CAB-4F03-8858-770381DDF01C}">
      <dsp:nvSpPr>
        <dsp:cNvPr id="0" name=""/>
        <dsp:cNvSpPr/>
      </dsp:nvSpPr>
      <dsp:spPr>
        <a:xfrm>
          <a:off x="2299462" y="179746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Geography</a:t>
          </a:r>
        </a:p>
      </dsp:txBody>
      <dsp:txXfrm>
        <a:off x="2466850" y="347134"/>
        <a:ext cx="808224" cy="808224"/>
      </dsp:txXfrm>
    </dsp:sp>
    <dsp:sp modelId="{3F274C8A-6019-49E6-8CE7-3B12A94CA9B0}">
      <dsp:nvSpPr>
        <dsp:cNvPr id="0" name=""/>
        <dsp:cNvSpPr/>
      </dsp:nvSpPr>
      <dsp:spPr>
        <a:xfrm>
          <a:off x="925565" y="50604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881E-50C7-4183-AF94-E5F900AF199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49A71-E684-404E-8971-D3D4E610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9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Talk about our students, what we want for our young people </a:t>
            </a:r>
            <a:r>
              <a:rPr lang="en-GB" err="1"/>
              <a:t>beyon</a:t>
            </a:r>
            <a:r>
              <a:rPr lang="en-GB"/>
              <a:t> this and lead into the </a:t>
            </a:r>
            <a:r>
              <a:rPr lang="en-GB" err="1"/>
              <a:t>Ebacc</a:t>
            </a:r>
            <a:r>
              <a:rPr lang="en-GB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49A71-E684-404E-8971-D3D4E61067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0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49A71-E684-404E-8971-D3D4E61067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5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List subject to change – I’ve only had comms faculty preferences so far!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49A71-E684-404E-8971-D3D4E61067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7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49A71-E684-404E-8971-D3D4E61067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0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3B09-12C2-4949-B992-0003066FD35E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53E2-6C6A-4ACF-9309-1A856B7B15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7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3E7-3B6C-4564-AD1E-7361D3154DFF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6C99-25AF-499A-BA55-C3EAF4547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8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3BBB-4B4C-4C2F-9E54-F7D384EA5F6F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0281-764C-47F9-B1A8-AD3B7A6770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5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03F1-E812-46C6-8C6F-7A96D1A8F390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AACA-6F7D-4ACD-B703-AB0FEBCA0E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2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A8219-B756-49CE-AF55-EC415C062998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C78D-925A-4BD5-B9D7-4A561CEA2B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6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E599-30FA-46C0-9041-AD3D92F423C9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03A6-0244-48E0-AC10-FFB9703D62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9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C158-C0CC-4D6C-B998-C2953F48E25C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1F97-16F7-4E92-8C85-E36A91D244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9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6B36-C362-4D51-9702-F43035C029AB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2461-FF36-4CC4-A8AA-4738396C8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80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869D-E7D5-4012-9FE9-A324FCCE3A8C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5A01-B96B-44FF-8E92-429B2BD69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1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C4F9-0FCA-4227-A91B-CA49BD6C4D9D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4E63-E332-438B-AC0B-58EE2A8D6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4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2849-5A4D-4FCB-A05C-20907DFAB573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5BD0-891C-4869-8732-BA34B13F2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2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01B207-BE76-48E7-93DA-1D444032F82B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00AD9-67DB-4693-A392-3406055F10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403E1.329B9910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32656" y="1484784"/>
            <a:ext cx="7772400" cy="1470025"/>
          </a:xfrm>
        </p:spPr>
        <p:txBody>
          <a:bodyPr/>
          <a:lstStyle/>
          <a:p>
            <a:r>
              <a:rPr lang="en-GB" dirty="0"/>
              <a:t>Year 8 Options </a:t>
            </a:r>
            <a:br>
              <a:rPr lang="en-GB" dirty="0"/>
            </a:br>
            <a:r>
              <a:rPr lang="en-GB" dirty="0"/>
              <a:t>2024</a:t>
            </a:r>
          </a:p>
        </p:txBody>
      </p:sp>
      <p:pic>
        <p:nvPicPr>
          <p:cNvPr id="4" name="Picture 5" descr="C:\Documents and Settings\s.cross.ALSAGER\Local Settings\Temporary Internet Files\Content.IE5\W9UAW8G5\MP9004014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88431" cy="439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70"/>
    </mc:Choice>
    <mc:Fallback xmlns="">
      <p:transition spd="slow" advTm="389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1758" y="560559"/>
            <a:ext cx="8064500" cy="57626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4000" b="1" dirty="0">
                <a:solidFill>
                  <a:srgbClr val="002060"/>
                </a:solidFill>
              </a:rPr>
              <a:t>Inspired Futures – Help is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064500" cy="42100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>
                <a:latin typeface="+mj-lt"/>
              </a:rPr>
              <a:t>Permanently staffed</a:t>
            </a:r>
          </a:p>
          <a:p>
            <a:pPr marL="0" indent="0">
              <a:buNone/>
              <a:defRPr/>
            </a:pPr>
            <a:r>
              <a:rPr lang="en-GB" dirty="0">
                <a:latin typeface="+mj-lt"/>
              </a:rPr>
              <a:t>Careers Service </a:t>
            </a:r>
          </a:p>
          <a:p>
            <a:pPr marL="0" indent="0">
              <a:buNone/>
              <a:defRPr/>
            </a:pPr>
            <a:endParaRPr lang="en-GB" dirty="0">
              <a:latin typeface="+mj-lt"/>
            </a:endParaRPr>
          </a:p>
          <a:p>
            <a:pPr marL="0" indent="0">
              <a:buNone/>
              <a:defRPr/>
            </a:pPr>
            <a:r>
              <a:rPr lang="en-GB" dirty="0">
                <a:latin typeface="+mj-lt"/>
              </a:rPr>
              <a:t>START website</a:t>
            </a:r>
          </a:p>
          <a:p>
            <a:pPr marL="0" indent="0">
              <a:buNone/>
              <a:defRPr/>
            </a:pPr>
            <a:endParaRPr lang="en-GB" dirty="0">
              <a:latin typeface="+mj-lt"/>
            </a:endParaRPr>
          </a:p>
          <a:p>
            <a:pPr marL="0" indent="0">
              <a:buNone/>
              <a:defRPr/>
            </a:pPr>
            <a:r>
              <a:rPr lang="en-GB" dirty="0">
                <a:latin typeface="+mj-lt"/>
              </a:rPr>
              <a:t>Form Tutors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9" y="2815431"/>
            <a:ext cx="381692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s://twimg0-a.akamaihd.net/profile_images/3152010822/b08486010b48c8836733a6148cc022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9" y="4693443"/>
            <a:ext cx="1409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id:image002.png@01D403E1.329B9910">
            <a:extLst>
              <a:ext uri="{FF2B5EF4-FFF2-40B4-BE49-F238E27FC236}">
                <a16:creationId xmlns:a16="http://schemas.microsoft.com/office/drawing/2014/main" id="{C9DA08B4-2521-4D3A-951E-BBBC2C4BCCA2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9" y="1532108"/>
            <a:ext cx="3898265" cy="1294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5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48"/>
    </mc:Choice>
    <mc:Fallback xmlns="">
      <p:transition spd="slow" advTm="566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BB342-0D6A-706A-D48A-03994453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5212"/>
            <a:ext cx="9144000" cy="37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74"/>
    </mc:Choice>
    <mc:Fallback xmlns="">
      <p:transition spd="slow" advTm="2357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/>
              <a:t>What happens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4389120"/>
          </a:xfrm>
        </p:spPr>
        <p:txBody>
          <a:bodyPr/>
          <a:lstStyle/>
          <a:p>
            <a:r>
              <a:rPr lang="en-GB" dirty="0"/>
              <a:t>Year 8 Parents Evening– Thursday 15</a:t>
            </a:r>
            <a:r>
              <a:rPr lang="en-GB" baseline="30000" dirty="0"/>
              <a:t>th</a:t>
            </a:r>
            <a:r>
              <a:rPr lang="en-GB" dirty="0"/>
              <a:t> Feb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Electronic form sent to parents – Friday 15</a:t>
            </a:r>
            <a:r>
              <a:rPr lang="en-GB" baseline="30000" dirty="0">
                <a:cs typeface="Calibri"/>
              </a:rPr>
              <a:t>th</a:t>
            </a:r>
            <a:r>
              <a:rPr lang="en-GB" dirty="0">
                <a:cs typeface="Calibri"/>
              </a:rPr>
              <a:t> March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r>
              <a:rPr lang="en-GB" dirty="0"/>
              <a:t>Options returned to tutors  –  Wed 20</a:t>
            </a:r>
            <a:r>
              <a:rPr lang="en-GB" baseline="30000" dirty="0"/>
              <a:t>th</a:t>
            </a:r>
            <a:r>
              <a:rPr lang="en-GB" dirty="0"/>
              <a:t> March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Option Choices confirmed with students and parents in summer term</a:t>
            </a:r>
          </a:p>
          <a:p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FA243C8-4118-C2EB-C7D1-5217087F8D9A}"/>
              </a:ext>
            </a:extLst>
          </p:cNvPr>
          <p:cNvSpPr/>
          <p:nvPr/>
        </p:nvSpPr>
        <p:spPr>
          <a:xfrm rot="5400000">
            <a:off x="4053526" y="1630837"/>
            <a:ext cx="339365" cy="546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3C6E26D-1E76-C24C-FE84-6B48CF6A52F9}"/>
              </a:ext>
            </a:extLst>
          </p:cNvPr>
          <p:cNvSpPr/>
          <p:nvPr/>
        </p:nvSpPr>
        <p:spPr>
          <a:xfrm rot="5400000">
            <a:off x="4053525" y="3166608"/>
            <a:ext cx="339365" cy="546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E71ACE6-1676-0480-A53A-456719B96401}"/>
              </a:ext>
            </a:extLst>
          </p:cNvPr>
          <p:cNvSpPr/>
          <p:nvPr/>
        </p:nvSpPr>
        <p:spPr>
          <a:xfrm rot="5400000">
            <a:off x="4053524" y="4510726"/>
            <a:ext cx="339365" cy="546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11"/>
    </mc:Choice>
    <mc:Fallback xmlns="">
      <p:transition spd="slow" advTm="72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32656" y="1484784"/>
            <a:ext cx="7772400" cy="1470025"/>
          </a:xfrm>
        </p:spPr>
        <p:txBody>
          <a:bodyPr/>
          <a:lstStyle/>
          <a:p>
            <a:r>
              <a:rPr lang="en-GB" dirty="0"/>
              <a:t>Year 8 Options </a:t>
            </a:r>
            <a:br>
              <a:rPr lang="en-GB" dirty="0"/>
            </a:br>
            <a:r>
              <a:rPr lang="en-GB" dirty="0"/>
              <a:t>2024</a:t>
            </a:r>
          </a:p>
        </p:txBody>
      </p:sp>
      <p:pic>
        <p:nvPicPr>
          <p:cNvPr id="4" name="Picture 5" descr="C:\Documents and Settings\s.cross.ALSAGER\Local Settings\Temporary Internet Files\Content.IE5\W9UAW8G5\MP9004014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88431" cy="439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5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672"/>
            <a:ext cx="8064500" cy="863600"/>
          </a:xfrm>
        </p:spPr>
        <p:txBody>
          <a:bodyPr/>
          <a:lstStyle/>
          <a:p>
            <a:pPr eaLnBrk="1" hangingPunct="1"/>
            <a:r>
              <a:rPr lang="en-GB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Future</a:t>
            </a:r>
            <a:endParaRPr lang="en-US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0768"/>
            <a:ext cx="8064500" cy="43926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2800" b="1">
                <a:solidFill>
                  <a:srgbClr val="00B0F0"/>
                </a:solidFill>
                <a:latin typeface="+mj-lt"/>
              </a:rPr>
              <a:t>“ The only thing certain about the </a:t>
            </a:r>
          </a:p>
          <a:p>
            <a:pPr algn="ctr" eaLnBrk="1" hangingPunct="1">
              <a:buFontTx/>
              <a:buNone/>
            </a:pPr>
            <a:r>
              <a:rPr lang="en-GB" altLang="en-US" sz="2800" b="1">
                <a:solidFill>
                  <a:srgbClr val="00B0F0"/>
                </a:solidFill>
                <a:latin typeface="+mj-lt"/>
              </a:rPr>
              <a:t>future is that it will be uncertain”</a:t>
            </a:r>
            <a:r>
              <a:rPr lang="en-GB" altLang="en-US" sz="2800">
                <a:solidFill>
                  <a:srgbClr val="00B0F0"/>
                </a:solidFill>
                <a:latin typeface="+mj-lt"/>
              </a:rPr>
              <a:t> </a:t>
            </a:r>
          </a:p>
          <a:p>
            <a:pPr eaLnBrk="1" hangingPunct="1">
              <a:buFontTx/>
              <a:buNone/>
            </a:pPr>
            <a:endParaRPr lang="en-GB" altLang="en-US" sz="2800">
              <a:latin typeface="+mj-lt"/>
            </a:endParaRPr>
          </a:p>
          <a:p>
            <a:pPr eaLnBrk="1" hangingPunct="1"/>
            <a:r>
              <a:rPr lang="en-GB" altLang="en-US" sz="2800">
                <a:latin typeface="+mj-lt"/>
              </a:rPr>
              <a:t>Half the jobs your children will be doing in 2034 don’t exist yet.</a:t>
            </a:r>
          </a:p>
          <a:p>
            <a:pPr eaLnBrk="1" hangingPunct="1">
              <a:buFontTx/>
              <a:buNone/>
            </a:pPr>
            <a:endParaRPr lang="en-GB" altLang="en-US" sz="2800">
              <a:latin typeface="+mj-lt"/>
            </a:endParaRPr>
          </a:p>
          <a:p>
            <a:pPr eaLnBrk="1" hangingPunct="1"/>
            <a:r>
              <a:rPr lang="en-GB" altLang="en-US" sz="2800">
                <a:latin typeface="+mj-lt"/>
              </a:rPr>
              <a:t>Employers and Universities also want skills and personal qualities</a:t>
            </a:r>
            <a:endParaRPr lang="en-US" alt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3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96"/>
    </mc:Choice>
    <mc:Fallback xmlns="">
      <p:transition spd="slow" advTm="363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649"/>
            <a:ext cx="80645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Why choose in Year 8?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640960" cy="4465637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GB" altLang="en-US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dirty="0">
                <a:latin typeface="+mj-lt"/>
              </a:rPr>
              <a:t>Our curriculum for our students…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dirty="0">
                <a:latin typeface="+mj-lt"/>
              </a:rPr>
              <a:t>Our Year 7 and 8 curriculum is rich in knowledge, so we are able to offer some choice in year 9.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+mj-lt"/>
              </a:rPr>
              <a:t>Time to study subjects thoroughly – not just the specification</a:t>
            </a:r>
          </a:p>
          <a:p>
            <a:pPr eaLnBrk="1" hangingPunct="1">
              <a:lnSpc>
                <a:spcPct val="80000"/>
              </a:lnSpc>
            </a:pPr>
            <a:endParaRPr lang="en-GB" altLang="en-US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+mj-lt"/>
              </a:rPr>
              <a:t>Allow students to develop thirst for learning beyond confines of exams.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+mj-lt"/>
              </a:rPr>
              <a:t>All students continue to study broad range of Core subjects.</a:t>
            </a:r>
          </a:p>
        </p:txBody>
      </p:sp>
    </p:spTree>
    <p:extLst>
      <p:ext uri="{BB962C8B-B14F-4D97-AF65-F5344CB8AC3E}">
        <p14:creationId xmlns:p14="http://schemas.microsoft.com/office/powerpoint/2010/main" val="42525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3"/>
    </mc:Choice>
    <mc:Fallback xmlns="">
      <p:transition spd="slow" advTm="3932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3BC9-C24B-FE0B-1E0B-6A2F2327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will I study Next Year?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1013F-8053-6F66-E799-75314ED09266}"/>
              </a:ext>
            </a:extLst>
          </p:cNvPr>
          <p:cNvSpPr txBox="1"/>
          <p:nvPr/>
        </p:nvSpPr>
        <p:spPr>
          <a:xfrm>
            <a:off x="457200" y="2125133"/>
            <a:ext cx="2209800" cy="304698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400" b="1" u="sng"/>
              <a:t>Core Curriculum:</a:t>
            </a:r>
          </a:p>
          <a:p>
            <a:endParaRPr lang="en-GB" sz="2400"/>
          </a:p>
          <a:p>
            <a:r>
              <a:rPr lang="en-GB" sz="2400"/>
              <a:t>This is what everyone must do. All students study the core curriculum.</a:t>
            </a: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2E5B355D-9991-D771-0369-A9E090401499}"/>
              </a:ext>
            </a:extLst>
          </p:cNvPr>
          <p:cNvSpPr/>
          <p:nvPr/>
        </p:nvSpPr>
        <p:spPr>
          <a:xfrm>
            <a:off x="2810933" y="3064933"/>
            <a:ext cx="1016000" cy="9821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0DAC3-12DF-F198-9B64-AA642DF3433B}"/>
              </a:ext>
            </a:extLst>
          </p:cNvPr>
          <p:cNvSpPr txBox="1"/>
          <p:nvPr/>
        </p:nvSpPr>
        <p:spPr>
          <a:xfrm>
            <a:off x="3826933" y="2217172"/>
            <a:ext cx="2209800" cy="2677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400" b="1" u="sng"/>
              <a:t>2 Option Subjects:</a:t>
            </a:r>
          </a:p>
          <a:p>
            <a:endParaRPr lang="en-GB" sz="2400"/>
          </a:p>
          <a:p>
            <a:r>
              <a:rPr lang="en-GB" sz="2400"/>
              <a:t>These are your choices. You can choose 2 option subjects.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54F88DFE-A85F-659C-701C-F56FD0B341DB}"/>
              </a:ext>
            </a:extLst>
          </p:cNvPr>
          <p:cNvSpPr/>
          <p:nvPr/>
        </p:nvSpPr>
        <p:spPr>
          <a:xfrm>
            <a:off x="6036733" y="3245114"/>
            <a:ext cx="965200" cy="6180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52D6E-9019-10EC-2415-43F3F974E7BE}"/>
              </a:ext>
            </a:extLst>
          </p:cNvPr>
          <p:cNvSpPr txBox="1"/>
          <p:nvPr/>
        </p:nvSpPr>
        <p:spPr>
          <a:xfrm>
            <a:off x="7196666" y="3049117"/>
            <a:ext cx="15875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400" b="1" u="sng"/>
              <a:t>Year 9 Curriculum</a:t>
            </a:r>
          </a:p>
        </p:txBody>
      </p:sp>
    </p:spTree>
    <p:extLst>
      <p:ext uri="{BB962C8B-B14F-4D97-AF65-F5344CB8AC3E}">
        <p14:creationId xmlns:p14="http://schemas.microsoft.com/office/powerpoint/2010/main" val="293778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908720"/>
            <a:ext cx="4608512" cy="4968552"/>
          </a:xfrm>
          <a:prstGeom prst="rect">
            <a:avLst/>
          </a:prstGeom>
          <a:solidFill>
            <a:schemeClr val="accent4">
              <a:alpha val="22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Core Curriculum – everyone studies these subjects.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90610" y="2384016"/>
            <a:ext cx="4392488" cy="2160240"/>
          </a:xfrm>
          <a:prstGeom prst="wedgeEllipseCallout">
            <a:avLst>
              <a:gd name="adj1" fmla="val -116581"/>
              <a:gd name="adj2" fmla="val -438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All Students will study Science.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/>
          <a:lstStyle/>
          <a:p>
            <a:r>
              <a: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Year 9 “Core” Curriculum?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99" y="980728"/>
            <a:ext cx="8507288" cy="5616624"/>
          </a:xfrm>
        </p:spPr>
        <p:txBody>
          <a:bodyPr numCol="2"/>
          <a:lstStyle/>
          <a:p>
            <a:r>
              <a:rPr lang="en-GB" sz="2400" dirty="0"/>
              <a:t>English Language</a:t>
            </a:r>
          </a:p>
          <a:p>
            <a:r>
              <a:rPr lang="en-GB" sz="2400" dirty="0"/>
              <a:t>English Literature</a:t>
            </a:r>
          </a:p>
          <a:p>
            <a:r>
              <a:rPr lang="en-GB" sz="2400" dirty="0"/>
              <a:t>Maths</a:t>
            </a:r>
          </a:p>
          <a:p>
            <a:r>
              <a:rPr lang="en-GB" sz="2400" dirty="0"/>
              <a:t>Science</a:t>
            </a:r>
          </a:p>
          <a:p>
            <a:r>
              <a:rPr lang="en-GB" sz="2400" dirty="0"/>
              <a:t>RE</a:t>
            </a:r>
          </a:p>
          <a:p>
            <a:r>
              <a:rPr lang="en-GB" sz="2400" dirty="0"/>
              <a:t>History</a:t>
            </a:r>
          </a:p>
          <a:p>
            <a:r>
              <a:rPr lang="en-GB" sz="2400" dirty="0"/>
              <a:t>Geography</a:t>
            </a:r>
          </a:p>
          <a:p>
            <a:r>
              <a:rPr lang="en-GB" sz="2400" dirty="0"/>
              <a:t>MFL</a:t>
            </a:r>
          </a:p>
          <a:p>
            <a:r>
              <a:rPr lang="en-GB" sz="2400" dirty="0"/>
              <a:t>PE</a:t>
            </a:r>
          </a:p>
          <a:p>
            <a:r>
              <a:rPr lang="en-GB" sz="2400" dirty="0"/>
              <a:t>IT/Computing</a:t>
            </a:r>
          </a:p>
          <a:p>
            <a:r>
              <a:rPr lang="en-GB" sz="2400" dirty="0"/>
              <a:t>SPIRIT Learning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Oval Callout 4"/>
          <p:cNvSpPr/>
          <p:nvPr/>
        </p:nvSpPr>
        <p:spPr>
          <a:xfrm>
            <a:off x="4677943" y="908720"/>
            <a:ext cx="4392488" cy="1431776"/>
          </a:xfrm>
          <a:prstGeom prst="wedgeEllipseCallout">
            <a:avLst>
              <a:gd name="adj1" fmla="val -89050"/>
              <a:gd name="adj2" fmla="val -12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All students will study English Language and English Literature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754887" y="2054196"/>
            <a:ext cx="4392488" cy="864096"/>
          </a:xfrm>
          <a:prstGeom prst="wedgeEllipseCallout">
            <a:avLst>
              <a:gd name="adj1" fmla="val -119572"/>
              <a:gd name="adj2" fmla="val -413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All students will study the Maths GCSE course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816285" y="3980330"/>
            <a:ext cx="4392488" cy="1271868"/>
          </a:xfrm>
          <a:prstGeom prst="wedgeEllipseCallout">
            <a:avLst>
              <a:gd name="adj1" fmla="val -132092"/>
              <a:gd name="adj2" fmla="val -1204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All students will study the RE course. Students will take at GCSE at the end of Year 10</a:t>
            </a:r>
          </a:p>
        </p:txBody>
      </p:sp>
      <p:sp>
        <p:nvSpPr>
          <p:cNvPr id="9" name="Oval Callout 7">
            <a:extLst>
              <a:ext uri="{FF2B5EF4-FFF2-40B4-BE49-F238E27FC236}">
                <a16:creationId xmlns:a16="http://schemas.microsoft.com/office/drawing/2014/main" id="{D1AFC401-B346-40A6-80EC-7DA5FC34B108}"/>
              </a:ext>
            </a:extLst>
          </p:cNvPr>
          <p:cNvSpPr/>
          <p:nvPr/>
        </p:nvSpPr>
        <p:spPr>
          <a:xfrm>
            <a:off x="4754887" y="5045042"/>
            <a:ext cx="4392488" cy="1645212"/>
          </a:xfrm>
          <a:prstGeom prst="wedgeEllipseCallout">
            <a:avLst>
              <a:gd name="adj1" fmla="val -105823"/>
              <a:gd name="adj2" fmla="val -11250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All students will have further choices to make at the end of year 9 (all students will choose either Geography or History, some will choose both)</a:t>
            </a:r>
          </a:p>
        </p:txBody>
      </p:sp>
      <p:sp>
        <p:nvSpPr>
          <p:cNvPr id="10" name="Oval Callout 7">
            <a:extLst>
              <a:ext uri="{FF2B5EF4-FFF2-40B4-BE49-F238E27FC236}">
                <a16:creationId xmlns:a16="http://schemas.microsoft.com/office/drawing/2014/main" id="{46B86252-6B99-48AF-BD6B-4864B20625A7}"/>
              </a:ext>
            </a:extLst>
          </p:cNvPr>
          <p:cNvSpPr/>
          <p:nvPr/>
        </p:nvSpPr>
        <p:spPr>
          <a:xfrm>
            <a:off x="876693" y="5124075"/>
            <a:ext cx="4543956" cy="1898673"/>
          </a:xfrm>
          <a:prstGeom prst="wedgeEllipseCallout">
            <a:avLst>
              <a:gd name="adj1" fmla="val -39653"/>
              <a:gd name="adj2" fmla="val -10721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Almost all students will study a Modern Foreign Language until the end of Year 11. Some will be offered alternate choices to consider for Years 10 and 11.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3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choice do I get this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484784"/>
            <a:ext cx="8291264" cy="4248472"/>
          </a:xfrm>
          <a:solidFill>
            <a:schemeClr val="bg2">
              <a:alpha val="44000"/>
            </a:schemeClr>
          </a:solidFill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Art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Business Studies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Child Development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Computer Science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Dance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D&amp;T Graphic Products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D&amp;T Resistant Materials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D&amp;T Fashion and Textiles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Drama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Engineering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Food &amp; Nutrition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Music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PE</a:t>
            </a: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3"/>
                </a:solidFill>
              </a:rPr>
              <a:t>Dual linguists may choose a 2nd Modern Foreign Language 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Two options subjects.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86"/>
    </mc:Choice>
    <mc:Fallback xmlns="">
      <p:transition spd="slow" advTm="8718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89DD17-BD07-44B8-BECA-8C37E5281E99}"/>
              </a:ext>
            </a:extLst>
          </p:cNvPr>
          <p:cNvGrpSpPr/>
          <p:nvPr/>
        </p:nvGrpSpPr>
        <p:grpSpPr>
          <a:xfrm>
            <a:off x="4291584" y="1737360"/>
            <a:ext cx="1143000" cy="1143000"/>
            <a:chOff x="2595880" y="1390904"/>
            <a:chExt cx="1143000" cy="1143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C84690-E310-4DC2-B1D5-B84EB3956568}"/>
                </a:ext>
              </a:extLst>
            </p:cNvPr>
            <p:cNvSpPr/>
            <p:nvPr/>
          </p:nvSpPr>
          <p:spPr>
            <a:xfrm>
              <a:off x="2595880" y="1390904"/>
              <a:ext cx="1143000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ABFEEDCB-635F-4969-8C63-702FEFA125C2}"/>
                </a:ext>
              </a:extLst>
            </p:cNvPr>
            <p:cNvSpPr txBox="1"/>
            <p:nvPr/>
          </p:nvSpPr>
          <p:spPr>
            <a:xfrm>
              <a:off x="2763268" y="1558292"/>
              <a:ext cx="808224" cy="808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Option 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choice do I get next year?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84DA1-3D31-4422-906C-1B2AE1E263C7}"/>
              </a:ext>
            </a:extLst>
          </p:cNvPr>
          <p:cNvSpPr txBox="1"/>
          <p:nvPr/>
        </p:nvSpPr>
        <p:spPr>
          <a:xfrm>
            <a:off x="3096440" y="5222360"/>
            <a:ext cx="6431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*Most students will continue with a language – we hope all students will want to- but there will be alternatives, and some students will have an additional choice to make (by invitation).</a:t>
            </a:r>
          </a:p>
          <a:p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3FB5C56-AB2F-4861-8E2B-9C3BF2D04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877160"/>
              </p:ext>
            </p:extLst>
          </p:nvPr>
        </p:nvGraphicFramePr>
        <p:xfrm>
          <a:off x="1588008" y="8483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C148846E-1FF8-4BEC-B7E8-031EA1795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55444"/>
              </p:ext>
            </p:extLst>
          </p:nvPr>
        </p:nvGraphicFramePr>
        <p:xfrm>
          <a:off x="1459992" y="458228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93756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8056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94304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</a:p>
                    <a:p>
                      <a:r>
                        <a:rPr lang="en-GB" dirty="0"/>
                        <a:t>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7703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8"/>
    </mc:Choice>
    <mc:Fallback xmlns="">
      <p:transition spd="slow" advTm="152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79A9-AEBA-5D3F-201C-3FF8C295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3330"/>
            <a:ext cx="8229600" cy="1143000"/>
          </a:xfrm>
        </p:spPr>
        <p:txBody>
          <a:bodyPr/>
          <a:lstStyle/>
          <a:p>
            <a:r>
              <a:rPr lang="en-GB" dirty="0"/>
              <a:t>By invitation (years 10 and 11):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3F3AA-F94D-2F5A-9A2F-4313B6D7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6193"/>
            <a:ext cx="5675157" cy="156299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 small number of pupils will be offered an alternate to languages, this includes core enrichment, which enables students to develop social and employability skills.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8CBDF-A0B7-6AC0-FDCE-063BC90B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357" y="1212317"/>
            <a:ext cx="2754189" cy="1964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50D0B-37F5-538D-5466-ACA3B3C1B7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8"/>
          <a:stretch/>
        </p:blipFill>
        <p:spPr>
          <a:xfrm>
            <a:off x="4434830" y="3521422"/>
            <a:ext cx="2491472" cy="2096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D40294-68B7-00DE-38AF-B2232AFACD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7" t="24516" b="-9127"/>
          <a:stretch/>
        </p:blipFill>
        <p:spPr>
          <a:xfrm>
            <a:off x="1825042" y="3511995"/>
            <a:ext cx="2491472" cy="23394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6A5BC-4CAD-F280-043D-20D4D0968BBA}"/>
              </a:ext>
            </a:extLst>
          </p:cNvPr>
          <p:cNvSpPr txBox="1"/>
          <p:nvPr/>
        </p:nvSpPr>
        <p:spPr>
          <a:xfrm>
            <a:off x="0" y="3511995"/>
            <a:ext cx="1975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latin typeface="+mn-lt"/>
                <a:cs typeface="+mn-cs"/>
              </a:rPr>
              <a:t>Triple Science will be taught to some pupils in Science lessons.</a:t>
            </a: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10C9F-A63C-177F-4813-259AFB46A16C}"/>
              </a:ext>
            </a:extLst>
          </p:cNvPr>
          <p:cNvSpPr txBox="1"/>
          <p:nvPr/>
        </p:nvSpPr>
        <p:spPr>
          <a:xfrm>
            <a:off x="7047413" y="3511995"/>
            <a:ext cx="2170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latin typeface="+mn-lt"/>
                <a:cs typeface="+mn-cs"/>
              </a:rPr>
              <a:t>Further Maths will be taught to a very small number of student in their maths lessons.</a:t>
            </a:r>
            <a:endParaRPr lang="en-GB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5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8064500" cy="936625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+mn-lt"/>
              </a:rPr>
              <a:t>Options – how should students choose?</a:t>
            </a:r>
            <a:endParaRPr lang="en-US" altLang="en-US" b="1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800"/>
            <a:ext cx="8208963" cy="4210050"/>
          </a:xfrm>
        </p:spPr>
        <p:txBody>
          <a:bodyPr/>
          <a:lstStyle/>
          <a:p>
            <a:r>
              <a:rPr lang="en-GB" altLang="en-US"/>
              <a:t>Do they enjoy the subject?</a:t>
            </a:r>
          </a:p>
          <a:p>
            <a:endParaRPr lang="en-GB" altLang="en-US"/>
          </a:p>
          <a:p>
            <a:pPr eaLnBrk="1" hangingPunct="1"/>
            <a:r>
              <a:rPr lang="en-GB" altLang="en-US"/>
              <a:t>What is the subject about?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What pathways and courses are there?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eaLnBrk="1" hangingPunct="1"/>
            <a:r>
              <a:rPr lang="en-GB" altLang="en-US"/>
              <a:t>What do they want to do in the future?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" name="AutoShape 2" descr="https://encrypted-tbn3.gstatic.com/images?q=tbn:ANd9GcSkqJFfTtwjnAfOZe05JNk4KqTP-SQa81syPNfiE-93Dr_TTmyj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72"/>
    </mc:Choice>
    <mc:Fallback xmlns="">
      <p:transition spd="slow" advTm="9307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.1|5.2|19.8|8.3|17.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B2D1F"/>
      </a:accent1>
      <a:accent2>
        <a:srgbClr val="696464"/>
      </a:accent2>
      <a:accent3>
        <a:srgbClr val="F58B17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94cb1055-6fb0-4841-878b-bd3b48de2139" xsi:nil="true"/>
    <Invited_Students xmlns="94cb1055-6fb0-4841-878b-bd3b48de2139" xsi:nil="true"/>
    <Students xmlns="94cb1055-6fb0-4841-878b-bd3b48de2139">
      <UserInfo>
        <DisplayName/>
        <AccountId xsi:nil="true"/>
        <AccountType/>
      </UserInfo>
    </Students>
    <CultureName xmlns="94cb1055-6fb0-4841-878b-bd3b48de2139" xsi:nil="true"/>
    <Templates xmlns="94cb1055-6fb0-4841-878b-bd3b48de2139" xsi:nil="true"/>
    <FolderType xmlns="94cb1055-6fb0-4841-878b-bd3b48de2139" xsi:nil="true"/>
    <Owner xmlns="94cb1055-6fb0-4841-878b-bd3b48de2139">
      <UserInfo>
        <DisplayName/>
        <AccountId xsi:nil="true"/>
        <AccountType/>
      </UserInfo>
    </Owner>
    <Self_Registration_Enabled0 xmlns="94cb1055-6fb0-4841-878b-bd3b48de2139" xsi:nil="true"/>
    <NotebookType xmlns="94cb1055-6fb0-4841-878b-bd3b48de2139" xsi:nil="true"/>
    <Student_Groups xmlns="94cb1055-6fb0-4841-878b-bd3b48de2139">
      <UserInfo>
        <DisplayName/>
        <AccountId xsi:nil="true"/>
        <AccountType/>
      </UserInfo>
    </Student_Groups>
    <AppVersion xmlns="94cb1055-6fb0-4841-878b-bd3b48de2139" xsi:nil="true"/>
    <Self_Registration_Enabled xmlns="94cb1055-6fb0-4841-878b-bd3b48de2139" xsi:nil="true"/>
    <Has_Teacher_Only_SectionGroup xmlns="94cb1055-6fb0-4841-878b-bd3b48de2139" xsi:nil="true"/>
    <Is_Collaboration_Space_Locked xmlns="94cb1055-6fb0-4841-878b-bd3b48de2139" xsi:nil="true"/>
    <Invited_Teachers xmlns="94cb1055-6fb0-4841-878b-bd3b48de2139" xsi:nil="true"/>
    <Teachers xmlns="94cb1055-6fb0-4841-878b-bd3b48de2139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B5845389F104295B499F55B07D238" ma:contentTypeVersion="26" ma:contentTypeDescription="Create a new document." ma:contentTypeScope="" ma:versionID="983664e19a76c1d139d4cc291c52ed50">
  <xsd:schema xmlns:xsd="http://www.w3.org/2001/XMLSchema" xmlns:xs="http://www.w3.org/2001/XMLSchema" xmlns:p="http://schemas.microsoft.com/office/2006/metadata/properties" xmlns:ns3="94cb1055-6fb0-4841-878b-bd3b48de2139" xmlns:ns4="5b0d8eae-f900-4ec2-9b64-8e0f97a56586" targetNamespace="http://schemas.microsoft.com/office/2006/metadata/properties" ma:root="true" ma:fieldsID="b6340c7b5b5c078ef1f1c2e9ada07415" ns3:_="" ns4:_="">
    <xsd:import namespace="94cb1055-6fb0-4841-878b-bd3b48de2139"/>
    <xsd:import namespace="5b0d8eae-f900-4ec2-9b64-8e0f97a56586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4:SharedWithUsers" minOccurs="0"/>
                <xsd:element ref="ns4:SharedWithDetails" minOccurs="0"/>
                <xsd:element ref="ns4:SharingHintHash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b1055-6fb0-4841-878b-bd3b48de213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d8eae-f900-4ec2-9b64-8e0f97a56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F2F93-4D43-4F44-A4CA-7E2E4014424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4cb1055-6fb0-4841-878b-bd3b48de2139"/>
    <ds:schemaRef ds:uri="5b0d8eae-f900-4ec2-9b64-8e0f97a5658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E369CD-51D7-4017-A320-F33CE1E589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DA4CE8-EF0D-4B5E-8B81-CF86FA961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b1055-6fb0-4841-878b-bd3b48de2139"/>
    <ds:schemaRef ds:uri="5b0d8eae-f900-4ec2-9b64-8e0f97a56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596</Words>
  <Application>Microsoft Office PowerPoint</Application>
  <PresentationFormat>On-screen Show (4:3)</PresentationFormat>
  <Paragraphs>127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Year 8 Options  2024</vt:lpstr>
      <vt:lpstr>The Future</vt:lpstr>
      <vt:lpstr>Why choose in Year 8?</vt:lpstr>
      <vt:lpstr>What will I study Next Year?</vt:lpstr>
      <vt:lpstr>Year 9 “Core” Curriculum?</vt:lpstr>
      <vt:lpstr>What choice do I get this year?</vt:lpstr>
      <vt:lpstr>What choice do I get next year?</vt:lpstr>
      <vt:lpstr>By invitation (years 10 and 11):</vt:lpstr>
      <vt:lpstr>Options – how should students choose?</vt:lpstr>
      <vt:lpstr>Inspired Futures – Help is available</vt:lpstr>
      <vt:lpstr>Website</vt:lpstr>
      <vt:lpstr>What happens next?</vt:lpstr>
      <vt:lpstr>Year 8 Options  2024</vt:lpstr>
    </vt:vector>
  </TitlesOfParts>
  <Company>Alsager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Harbour</dc:creator>
  <cp:lastModifiedBy>Liane Young</cp:lastModifiedBy>
  <cp:revision>6</cp:revision>
  <cp:lastPrinted>2016-02-11T14:58:18Z</cp:lastPrinted>
  <dcterms:created xsi:type="dcterms:W3CDTF">2014-05-02T10:26:30Z</dcterms:created>
  <dcterms:modified xsi:type="dcterms:W3CDTF">2024-02-07T14:03:22Z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0x010100C2EB5845389F104295B499F55B07D238</vt:lpwstr>
  </property>
</Properties>
</file>