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6" r:id="rId6"/>
    <p:sldId id="257" r:id="rId7"/>
    <p:sldId id="258" r:id="rId8"/>
    <p:sldId id="259" r:id="rId9"/>
    <p:sldId id="268" r:id="rId10"/>
    <p:sldId id="267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21BFAA-9B7F-E97A-F361-F0CC2907E9AC}" v="110" dt="2024-06-24T15:10:58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Pearce" userId="S::r.pearce@alsagerschool.org::718d225e-f185-4518-8222-fec11e9a61da" providerId="AD" clId="Web-{1E0EAF22-64B0-40A8-6854-6EC323C7EE24}"/>
    <pc:docChg chg="modSld">
      <pc:chgData name="Robert Pearce" userId="S::r.pearce@alsagerschool.org::718d225e-f185-4518-8222-fec11e9a61da" providerId="AD" clId="Web-{1E0EAF22-64B0-40A8-6854-6EC323C7EE24}" dt="2024-06-24T14:42:33.312" v="1" actId="20577"/>
      <pc:docMkLst>
        <pc:docMk/>
      </pc:docMkLst>
      <pc:sldChg chg="modSp">
        <pc:chgData name="Robert Pearce" userId="S::r.pearce@alsagerschool.org::718d225e-f185-4518-8222-fec11e9a61da" providerId="AD" clId="Web-{1E0EAF22-64B0-40A8-6854-6EC323C7EE24}" dt="2024-06-24T14:42:33.312" v="1" actId="20577"/>
        <pc:sldMkLst>
          <pc:docMk/>
          <pc:sldMk cId="1970611898" sldId="262"/>
        </pc:sldMkLst>
        <pc:graphicFrameChg chg="modGraphic">
          <ac:chgData name="Robert Pearce" userId="S::r.pearce@alsagerschool.org::718d225e-f185-4518-8222-fec11e9a61da" providerId="AD" clId="Web-{1E0EAF22-64B0-40A8-6854-6EC323C7EE24}" dt="2024-06-24T14:42:33.312" v="1" actId="20577"/>
          <ac:graphicFrameMkLst>
            <pc:docMk/>
            <pc:sldMk cId="1970611898" sldId="262"/>
            <ac:graphicFrameMk id="5" creationId="{9CA54701-B6D6-23EE-588A-9EC824424B14}"/>
          </ac:graphicFrameMkLst>
        </pc:graphicFrameChg>
      </pc:sldChg>
    </pc:docChg>
  </pc:docChgLst>
  <pc:docChgLst>
    <pc:chgData name="Robert Pearce" userId="S::r.pearce@alsagerschool.org::718d225e-f185-4518-8222-fec11e9a61da" providerId="AD" clId="Web-{F421BFAA-9B7F-E97A-F361-F0CC2907E9AC}"/>
    <pc:docChg chg="addSld delSld modSld">
      <pc:chgData name="Robert Pearce" userId="S::r.pearce@alsagerschool.org::718d225e-f185-4518-8222-fec11e9a61da" providerId="AD" clId="Web-{F421BFAA-9B7F-E97A-F361-F0CC2907E9AC}" dt="2024-06-24T15:10:58.130" v="104"/>
      <pc:docMkLst>
        <pc:docMk/>
      </pc:docMkLst>
      <pc:sldChg chg="addSp modSp">
        <pc:chgData name="Robert Pearce" userId="S::r.pearce@alsagerschool.org::718d225e-f185-4518-8222-fec11e9a61da" providerId="AD" clId="Web-{F421BFAA-9B7F-E97A-F361-F0CC2907E9AC}" dt="2024-06-24T15:10:40.129" v="103" actId="1076"/>
        <pc:sldMkLst>
          <pc:docMk/>
          <pc:sldMk cId="2166568477" sldId="257"/>
        </pc:sldMkLst>
        <pc:spChg chg="mod">
          <ac:chgData name="Robert Pearce" userId="S::r.pearce@alsagerschool.org::718d225e-f185-4518-8222-fec11e9a61da" providerId="AD" clId="Web-{F421BFAA-9B7F-E97A-F361-F0CC2907E9AC}" dt="2024-06-24T15:08:37.844" v="83" actId="20577"/>
          <ac:spMkLst>
            <pc:docMk/>
            <pc:sldMk cId="2166568477" sldId="257"/>
            <ac:spMk id="7" creationId="{19589CDE-283F-A10C-48B9-CF2AF7865FE5}"/>
          </ac:spMkLst>
        </pc:spChg>
        <pc:picChg chg="add mod">
          <ac:chgData name="Robert Pearce" userId="S::r.pearce@alsagerschool.org::718d225e-f185-4518-8222-fec11e9a61da" providerId="AD" clId="Web-{F421BFAA-9B7F-E97A-F361-F0CC2907E9AC}" dt="2024-06-24T15:10:40.129" v="103" actId="1076"/>
          <ac:picMkLst>
            <pc:docMk/>
            <pc:sldMk cId="2166568477" sldId="257"/>
            <ac:picMk id="4" creationId="{8A4045BD-7070-AF9D-0E98-EB454245C589}"/>
          </ac:picMkLst>
        </pc:picChg>
      </pc:sldChg>
      <pc:sldChg chg="modSp">
        <pc:chgData name="Robert Pearce" userId="S::r.pearce@alsagerschool.org::718d225e-f185-4518-8222-fec11e9a61da" providerId="AD" clId="Web-{F421BFAA-9B7F-E97A-F361-F0CC2907E9AC}" dt="2024-06-24T15:01:47.190" v="25" actId="20577"/>
        <pc:sldMkLst>
          <pc:docMk/>
          <pc:sldMk cId="3299501888" sldId="258"/>
        </pc:sldMkLst>
        <pc:spChg chg="mod">
          <ac:chgData name="Robert Pearce" userId="S::r.pearce@alsagerschool.org::718d225e-f185-4518-8222-fec11e9a61da" providerId="AD" clId="Web-{F421BFAA-9B7F-E97A-F361-F0CC2907E9AC}" dt="2024-06-24T15:01:47.190" v="25" actId="20577"/>
          <ac:spMkLst>
            <pc:docMk/>
            <pc:sldMk cId="3299501888" sldId="258"/>
            <ac:spMk id="3" creationId="{A956856F-537D-00BA-3FDF-B552CEEF0EBE}"/>
          </ac:spMkLst>
        </pc:spChg>
      </pc:sldChg>
      <pc:sldChg chg="modSp del">
        <pc:chgData name="Robert Pearce" userId="S::r.pearce@alsagerschool.org::718d225e-f185-4518-8222-fec11e9a61da" providerId="AD" clId="Web-{F421BFAA-9B7F-E97A-F361-F0CC2907E9AC}" dt="2024-06-24T15:10:58.130" v="104"/>
        <pc:sldMkLst>
          <pc:docMk/>
          <pc:sldMk cId="3162223504" sldId="260"/>
        </pc:sldMkLst>
        <pc:spChg chg="mod">
          <ac:chgData name="Robert Pearce" userId="S::r.pearce@alsagerschool.org::718d225e-f185-4518-8222-fec11e9a61da" providerId="AD" clId="Web-{F421BFAA-9B7F-E97A-F361-F0CC2907E9AC}" dt="2024-06-24T15:02:04.159" v="28" actId="20577"/>
          <ac:spMkLst>
            <pc:docMk/>
            <pc:sldMk cId="3162223504" sldId="260"/>
            <ac:spMk id="11" creationId="{2623931C-D165-EFCF-B741-F05F134953E6}"/>
          </ac:spMkLst>
        </pc:spChg>
      </pc:sldChg>
      <pc:sldChg chg="modSp del">
        <pc:chgData name="Robert Pearce" userId="S::r.pearce@alsagerschool.org::718d225e-f185-4518-8222-fec11e9a61da" providerId="AD" clId="Web-{F421BFAA-9B7F-E97A-F361-F0CC2907E9AC}" dt="2024-06-24T15:06:10.355" v="65"/>
        <pc:sldMkLst>
          <pc:docMk/>
          <pc:sldMk cId="4250006868" sldId="261"/>
        </pc:sldMkLst>
        <pc:spChg chg="mod">
          <ac:chgData name="Robert Pearce" userId="S::r.pearce@alsagerschool.org::718d225e-f185-4518-8222-fec11e9a61da" providerId="AD" clId="Web-{F421BFAA-9B7F-E97A-F361-F0CC2907E9AC}" dt="2024-06-24T15:04:48.617" v="58" actId="1076"/>
          <ac:spMkLst>
            <pc:docMk/>
            <pc:sldMk cId="4250006868" sldId="261"/>
            <ac:spMk id="2" creationId="{FBC8716F-0AE8-7846-2B3D-680CD2B78111}"/>
          </ac:spMkLst>
        </pc:spChg>
        <pc:spChg chg="mod">
          <ac:chgData name="Robert Pearce" userId="S::r.pearce@alsagerschool.org::718d225e-f185-4518-8222-fec11e9a61da" providerId="AD" clId="Web-{F421BFAA-9B7F-E97A-F361-F0CC2907E9AC}" dt="2024-06-24T15:02:25.519" v="32" actId="14100"/>
          <ac:spMkLst>
            <pc:docMk/>
            <pc:sldMk cId="4250006868" sldId="261"/>
            <ac:spMk id="24" creationId="{156D4EED-F62C-47AC-93B1-24B94EB938F2}"/>
          </ac:spMkLst>
        </pc:spChg>
      </pc:sldChg>
      <pc:sldChg chg="modSp">
        <pc:chgData name="Robert Pearce" userId="S::r.pearce@alsagerschool.org::718d225e-f185-4518-8222-fec11e9a61da" providerId="AD" clId="Web-{F421BFAA-9B7F-E97A-F361-F0CC2907E9AC}" dt="2024-06-24T15:03:12.395" v="36"/>
        <pc:sldMkLst>
          <pc:docMk/>
          <pc:sldMk cId="3857529748" sldId="263"/>
        </pc:sldMkLst>
        <pc:spChg chg="mod">
          <ac:chgData name="Robert Pearce" userId="S::r.pearce@alsagerschool.org::718d225e-f185-4518-8222-fec11e9a61da" providerId="AD" clId="Web-{F421BFAA-9B7F-E97A-F361-F0CC2907E9AC}" dt="2024-06-24T15:03:12.395" v="36"/>
          <ac:spMkLst>
            <pc:docMk/>
            <pc:sldMk cId="3857529748" sldId="263"/>
            <ac:spMk id="3" creationId="{754073E7-ED74-5FB2-93A4-3CD4C57BBFB2}"/>
          </ac:spMkLst>
        </pc:spChg>
      </pc:sldChg>
      <pc:sldChg chg="modSp">
        <pc:chgData name="Robert Pearce" userId="S::r.pearce@alsagerschool.org::718d225e-f185-4518-8222-fec11e9a61da" providerId="AD" clId="Web-{F421BFAA-9B7F-E97A-F361-F0CC2907E9AC}" dt="2024-06-24T15:03:44.256" v="42" actId="1076"/>
        <pc:sldMkLst>
          <pc:docMk/>
          <pc:sldMk cId="1234077357" sldId="264"/>
        </pc:sldMkLst>
        <pc:spChg chg="mod">
          <ac:chgData name="Robert Pearce" userId="S::r.pearce@alsagerschool.org::718d225e-f185-4518-8222-fec11e9a61da" providerId="AD" clId="Web-{F421BFAA-9B7F-E97A-F361-F0CC2907E9AC}" dt="2024-06-24T15:03:38.896" v="41" actId="1076"/>
          <ac:spMkLst>
            <pc:docMk/>
            <pc:sldMk cId="1234077357" sldId="264"/>
            <ac:spMk id="2" creationId="{D8C4E6AF-DD4D-32C6-D8AF-FD55BFD05C7E}"/>
          </ac:spMkLst>
        </pc:spChg>
        <pc:spChg chg="mod">
          <ac:chgData name="Robert Pearce" userId="S::r.pearce@alsagerschool.org::718d225e-f185-4518-8222-fec11e9a61da" providerId="AD" clId="Web-{F421BFAA-9B7F-E97A-F361-F0CC2907E9AC}" dt="2024-06-24T15:03:44.256" v="42" actId="1076"/>
          <ac:spMkLst>
            <pc:docMk/>
            <pc:sldMk cId="1234077357" sldId="264"/>
            <ac:spMk id="3" creationId="{8D740CBA-85BC-00F5-93C0-83E2A4EE1398}"/>
          </ac:spMkLst>
        </pc:spChg>
      </pc:sldChg>
      <pc:sldChg chg="modSp">
        <pc:chgData name="Robert Pearce" userId="S::r.pearce@alsagerschool.org::718d225e-f185-4518-8222-fec11e9a61da" providerId="AD" clId="Web-{F421BFAA-9B7F-E97A-F361-F0CC2907E9AC}" dt="2024-06-24T15:04:26.273" v="57" actId="14100"/>
        <pc:sldMkLst>
          <pc:docMk/>
          <pc:sldMk cId="3524336584" sldId="265"/>
        </pc:sldMkLst>
        <pc:spChg chg="mod">
          <ac:chgData name="Robert Pearce" userId="S::r.pearce@alsagerschool.org::718d225e-f185-4518-8222-fec11e9a61da" providerId="AD" clId="Web-{F421BFAA-9B7F-E97A-F361-F0CC2907E9AC}" dt="2024-06-24T15:04:26.273" v="57" actId="14100"/>
          <ac:spMkLst>
            <pc:docMk/>
            <pc:sldMk cId="3524336584" sldId="265"/>
            <ac:spMk id="3" creationId="{B0A440C6-D574-5E07-6B45-368230E0FE37}"/>
          </ac:spMkLst>
        </pc:spChg>
      </pc:sldChg>
      <pc:sldChg chg="addSp modSp">
        <pc:chgData name="Robert Pearce" userId="S::r.pearce@alsagerschool.org::718d225e-f185-4518-8222-fec11e9a61da" providerId="AD" clId="Web-{F421BFAA-9B7F-E97A-F361-F0CC2907E9AC}" dt="2024-06-24T15:10:03.112" v="101" actId="20577"/>
        <pc:sldMkLst>
          <pc:docMk/>
          <pc:sldMk cId="1274220122" sldId="266"/>
        </pc:sldMkLst>
        <pc:spChg chg="mod">
          <ac:chgData name="Robert Pearce" userId="S::r.pearce@alsagerschool.org::718d225e-f185-4518-8222-fec11e9a61da" providerId="AD" clId="Web-{F421BFAA-9B7F-E97A-F361-F0CC2907E9AC}" dt="2024-06-24T15:08:48.954" v="91" actId="20577"/>
          <ac:spMkLst>
            <pc:docMk/>
            <pc:sldMk cId="1274220122" sldId="266"/>
            <ac:spMk id="2" creationId="{7D8DC79D-F36E-D4AC-1E2F-7F8B9BB5BA55}"/>
          </ac:spMkLst>
        </pc:spChg>
        <pc:spChg chg="mod">
          <ac:chgData name="Robert Pearce" userId="S::r.pearce@alsagerschool.org::718d225e-f185-4518-8222-fec11e9a61da" providerId="AD" clId="Web-{F421BFAA-9B7F-E97A-F361-F0CC2907E9AC}" dt="2024-06-24T15:10:03.112" v="101" actId="20577"/>
          <ac:spMkLst>
            <pc:docMk/>
            <pc:sldMk cId="1274220122" sldId="266"/>
            <ac:spMk id="6" creationId="{52AE496A-93CF-297C-7847-EDA8C4379775}"/>
          </ac:spMkLst>
        </pc:spChg>
        <pc:spChg chg="mod">
          <ac:chgData name="Robert Pearce" userId="S::r.pearce@alsagerschool.org::718d225e-f185-4518-8222-fec11e9a61da" providerId="AD" clId="Web-{F421BFAA-9B7F-E97A-F361-F0CC2907E9AC}" dt="2024-06-24T15:09:34.315" v="96" actId="20577"/>
          <ac:spMkLst>
            <pc:docMk/>
            <pc:sldMk cId="1274220122" sldId="266"/>
            <ac:spMk id="7" creationId="{2F75AFB2-EA61-2718-0031-7F8AF32848F7}"/>
          </ac:spMkLst>
        </pc:spChg>
        <pc:picChg chg="add mod">
          <ac:chgData name="Robert Pearce" userId="S::r.pearce@alsagerschool.org::718d225e-f185-4518-8222-fec11e9a61da" providerId="AD" clId="Web-{F421BFAA-9B7F-E97A-F361-F0CC2907E9AC}" dt="2024-06-24T15:09:18.080" v="93" actId="1076"/>
          <ac:picMkLst>
            <pc:docMk/>
            <pc:sldMk cId="1274220122" sldId="266"/>
            <ac:picMk id="8" creationId="{33757B9F-76A0-33E3-3131-33B0F1283F84}"/>
          </ac:picMkLst>
        </pc:picChg>
      </pc:sldChg>
      <pc:sldChg chg="addSp delSp modSp add replId">
        <pc:chgData name="Robert Pearce" userId="S::r.pearce@alsagerschool.org::718d225e-f185-4518-8222-fec11e9a61da" providerId="AD" clId="Web-{F421BFAA-9B7F-E97A-F361-F0CC2907E9AC}" dt="2024-06-24T15:06:32.652" v="68" actId="1076"/>
        <pc:sldMkLst>
          <pc:docMk/>
          <pc:sldMk cId="2067963793" sldId="267"/>
        </pc:sldMkLst>
        <pc:spChg chg="mod">
          <ac:chgData name="Robert Pearce" userId="S::r.pearce@alsagerschool.org::718d225e-f185-4518-8222-fec11e9a61da" providerId="AD" clId="Web-{F421BFAA-9B7F-E97A-F361-F0CC2907E9AC}" dt="2024-06-24T15:05:37.010" v="62" actId="20577"/>
          <ac:spMkLst>
            <pc:docMk/>
            <pc:sldMk cId="2067963793" sldId="267"/>
            <ac:spMk id="2" creationId="{D8C4E6AF-DD4D-32C6-D8AF-FD55BFD05C7E}"/>
          </ac:spMkLst>
        </pc:spChg>
        <pc:spChg chg="del">
          <ac:chgData name="Robert Pearce" userId="S::r.pearce@alsagerschool.org::718d225e-f185-4518-8222-fec11e9a61da" providerId="AD" clId="Web-{F421BFAA-9B7F-E97A-F361-F0CC2907E9AC}" dt="2024-06-24T15:05:45.666" v="63"/>
          <ac:spMkLst>
            <pc:docMk/>
            <pc:sldMk cId="2067963793" sldId="267"/>
            <ac:spMk id="3" creationId="{8D740CBA-85BC-00F5-93C0-83E2A4EE1398}"/>
          </ac:spMkLst>
        </pc:spChg>
        <pc:spChg chg="add del mod">
          <ac:chgData name="Robert Pearce" userId="S::r.pearce@alsagerschool.org::718d225e-f185-4518-8222-fec11e9a61da" providerId="AD" clId="Web-{F421BFAA-9B7F-E97A-F361-F0CC2907E9AC}" dt="2024-06-24T15:06:24.230" v="67"/>
          <ac:spMkLst>
            <pc:docMk/>
            <pc:sldMk cId="2067963793" sldId="267"/>
            <ac:spMk id="5" creationId="{838B582D-6942-3052-7189-B8E5BBC84978}"/>
          </ac:spMkLst>
        </pc:spChg>
        <pc:spChg chg="add mod">
          <ac:chgData name="Robert Pearce" userId="S::r.pearce@alsagerschool.org::718d225e-f185-4518-8222-fec11e9a61da" providerId="AD" clId="Web-{F421BFAA-9B7F-E97A-F361-F0CC2907E9AC}" dt="2024-06-24T15:06:32.652" v="68" actId="1076"/>
          <ac:spMkLst>
            <pc:docMk/>
            <pc:sldMk cId="2067963793" sldId="267"/>
            <ac:spMk id="7" creationId="{41C669DB-AA3B-7846-040F-AA12263F4718}"/>
          </ac:spMkLst>
        </pc:spChg>
      </pc:sldChg>
      <pc:sldChg chg="modSp add replId">
        <pc:chgData name="Robert Pearce" userId="S::r.pearce@alsagerschool.org::718d225e-f185-4518-8222-fec11e9a61da" providerId="AD" clId="Web-{F421BFAA-9B7F-E97A-F361-F0CC2907E9AC}" dt="2024-06-24T15:08:17.593" v="81" actId="1076"/>
        <pc:sldMkLst>
          <pc:docMk/>
          <pc:sldMk cId="842905825" sldId="268"/>
        </pc:sldMkLst>
        <pc:spChg chg="mod">
          <ac:chgData name="Robert Pearce" userId="S::r.pearce@alsagerschool.org::718d225e-f185-4518-8222-fec11e9a61da" providerId="AD" clId="Web-{F421BFAA-9B7F-E97A-F361-F0CC2907E9AC}" dt="2024-06-24T15:07:41.045" v="74" actId="1076"/>
          <ac:spMkLst>
            <pc:docMk/>
            <pc:sldMk cId="842905825" sldId="268"/>
            <ac:spMk id="2" creationId="{D88772DC-69AE-5E61-E444-A0A71014B165}"/>
          </ac:spMkLst>
        </pc:spChg>
        <pc:spChg chg="mod">
          <ac:chgData name="Robert Pearce" userId="S::r.pearce@alsagerschool.org::718d225e-f185-4518-8222-fec11e9a61da" providerId="AD" clId="Web-{F421BFAA-9B7F-E97A-F361-F0CC2907E9AC}" dt="2024-06-24T15:08:17.593" v="81" actId="1076"/>
          <ac:spMkLst>
            <pc:docMk/>
            <pc:sldMk cId="842905825" sldId="268"/>
            <ac:spMk id="7" creationId="{19589CDE-283F-A10C-48B9-CF2AF7865FE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7010FE-D949-4621-AB39-54EB37B72A2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C12E6CE-2778-41E8-B798-0784D0595948}">
      <dgm:prSet/>
      <dgm:spPr/>
      <dgm:t>
        <a:bodyPr/>
        <a:lstStyle/>
        <a:p>
          <a:r>
            <a:rPr lang="en-GB"/>
            <a:t>Department for Education Regulations from September 2013</a:t>
          </a:r>
          <a:endParaRPr lang="en-US"/>
        </a:p>
      </dgm:t>
    </dgm:pt>
    <dgm:pt modelId="{6A20EEAB-0AD5-4544-A7BD-2F591BB64876}" type="parTrans" cxnId="{BC7783F3-9004-42E8-9F23-2C9E83EE4768}">
      <dgm:prSet/>
      <dgm:spPr/>
      <dgm:t>
        <a:bodyPr/>
        <a:lstStyle/>
        <a:p>
          <a:endParaRPr lang="en-US"/>
        </a:p>
      </dgm:t>
    </dgm:pt>
    <dgm:pt modelId="{F80340FE-846D-4215-99CA-2D6046C75941}" type="sibTrans" cxnId="{BC7783F3-9004-42E8-9F23-2C9E83EE4768}">
      <dgm:prSet/>
      <dgm:spPr/>
      <dgm:t>
        <a:bodyPr/>
        <a:lstStyle/>
        <a:p>
          <a:endParaRPr lang="en-US"/>
        </a:p>
      </dgm:t>
    </dgm:pt>
    <dgm:pt modelId="{D2A677F0-1A45-49E5-AB2F-5F3C5DFE0C1D}">
      <dgm:prSet/>
      <dgm:spPr/>
      <dgm:t>
        <a:bodyPr/>
        <a:lstStyle/>
        <a:p>
          <a:r>
            <a:rPr lang="en-GB"/>
            <a:t>Parents should not take students on holiday during term time.</a:t>
          </a:r>
          <a:endParaRPr lang="en-US"/>
        </a:p>
      </dgm:t>
    </dgm:pt>
    <dgm:pt modelId="{BD2DF4F1-4B29-46DE-BEF8-9074E7BF78E9}" type="parTrans" cxnId="{7915AEED-77E3-4BBC-B285-BC2B2650AF1E}">
      <dgm:prSet/>
      <dgm:spPr/>
      <dgm:t>
        <a:bodyPr/>
        <a:lstStyle/>
        <a:p>
          <a:endParaRPr lang="en-US"/>
        </a:p>
      </dgm:t>
    </dgm:pt>
    <dgm:pt modelId="{F0D11F5E-2593-40B9-9ADE-E7568E419FE9}" type="sibTrans" cxnId="{7915AEED-77E3-4BBC-B285-BC2B2650AF1E}">
      <dgm:prSet/>
      <dgm:spPr/>
      <dgm:t>
        <a:bodyPr/>
        <a:lstStyle/>
        <a:p>
          <a:endParaRPr lang="en-US"/>
        </a:p>
      </dgm:t>
    </dgm:pt>
    <dgm:pt modelId="{2498D192-1F28-4F41-B58D-5DCC74B4FC9E}">
      <dgm:prSet/>
      <dgm:spPr/>
      <dgm:t>
        <a:bodyPr/>
        <a:lstStyle/>
        <a:p>
          <a:r>
            <a:rPr lang="en-GB"/>
            <a:t>A request for holiday absence should be addressed to the Headteacher and should only be for exceptional circumstances</a:t>
          </a:r>
          <a:endParaRPr lang="en-US"/>
        </a:p>
      </dgm:t>
    </dgm:pt>
    <dgm:pt modelId="{5DC83CB3-25E1-40A1-802C-B2B767DAAE35}" type="parTrans" cxnId="{E928486F-2ABD-4B88-BCCE-927754214746}">
      <dgm:prSet/>
      <dgm:spPr/>
      <dgm:t>
        <a:bodyPr/>
        <a:lstStyle/>
        <a:p>
          <a:endParaRPr lang="en-US"/>
        </a:p>
      </dgm:t>
    </dgm:pt>
    <dgm:pt modelId="{335F4390-E1DD-4A57-A77C-F4672BF9248B}" type="sibTrans" cxnId="{E928486F-2ABD-4B88-BCCE-927754214746}">
      <dgm:prSet/>
      <dgm:spPr/>
      <dgm:t>
        <a:bodyPr/>
        <a:lstStyle/>
        <a:p>
          <a:endParaRPr lang="en-US"/>
        </a:p>
      </dgm:t>
    </dgm:pt>
    <dgm:pt modelId="{A242BF54-8A03-4180-A43C-F5C9AB848857}">
      <dgm:prSet/>
      <dgm:spPr/>
      <dgm:t>
        <a:bodyPr/>
        <a:lstStyle/>
        <a:p>
          <a:r>
            <a:rPr lang="en-GB"/>
            <a:t>The Headteacher makes the decision whether the request will be authorised or not</a:t>
          </a:r>
          <a:endParaRPr lang="en-US"/>
        </a:p>
      </dgm:t>
    </dgm:pt>
    <dgm:pt modelId="{3941F8FD-AA0A-4647-9FD8-BB74F7B7BA72}" type="parTrans" cxnId="{3B904720-FDB1-46F6-939F-B4E7D378A1EB}">
      <dgm:prSet/>
      <dgm:spPr/>
      <dgm:t>
        <a:bodyPr/>
        <a:lstStyle/>
        <a:p>
          <a:endParaRPr lang="en-US"/>
        </a:p>
      </dgm:t>
    </dgm:pt>
    <dgm:pt modelId="{09F70171-775B-4273-8416-844FF147AED7}" type="sibTrans" cxnId="{3B904720-FDB1-46F6-939F-B4E7D378A1EB}">
      <dgm:prSet/>
      <dgm:spPr/>
      <dgm:t>
        <a:bodyPr/>
        <a:lstStyle/>
        <a:p>
          <a:endParaRPr lang="en-US"/>
        </a:p>
      </dgm:t>
    </dgm:pt>
    <dgm:pt modelId="{4C9E44DE-9A68-408C-A893-99AE09EEF68F}">
      <dgm:prSet/>
      <dgm:spPr/>
      <dgm:t>
        <a:bodyPr/>
        <a:lstStyle/>
        <a:p>
          <a:r>
            <a:rPr lang="en-GB"/>
            <a:t>A full version of Alsager School’s Attendance Policy is available to view on the schools website, www.alsagerschool.org</a:t>
          </a:r>
          <a:endParaRPr lang="en-US"/>
        </a:p>
      </dgm:t>
    </dgm:pt>
    <dgm:pt modelId="{19E05A0D-D797-40C5-9B2B-F168F74C9E36}" type="parTrans" cxnId="{4D72B409-689A-417E-BB54-E1A3B5331592}">
      <dgm:prSet/>
      <dgm:spPr/>
      <dgm:t>
        <a:bodyPr/>
        <a:lstStyle/>
        <a:p>
          <a:endParaRPr lang="en-US"/>
        </a:p>
      </dgm:t>
    </dgm:pt>
    <dgm:pt modelId="{AA0DDD75-759E-4A35-9052-2F4A13FC4F8C}" type="sibTrans" cxnId="{4D72B409-689A-417E-BB54-E1A3B5331592}">
      <dgm:prSet/>
      <dgm:spPr/>
      <dgm:t>
        <a:bodyPr/>
        <a:lstStyle/>
        <a:p>
          <a:endParaRPr lang="en-US"/>
        </a:p>
      </dgm:t>
    </dgm:pt>
    <dgm:pt modelId="{4A2AFB00-E9EC-464B-A728-29654239303E}" type="pres">
      <dgm:prSet presAssocID="{6C7010FE-D949-4621-AB39-54EB37B72A23}" presName="linear" presStyleCnt="0">
        <dgm:presLayoutVars>
          <dgm:animLvl val="lvl"/>
          <dgm:resizeHandles val="exact"/>
        </dgm:presLayoutVars>
      </dgm:prSet>
      <dgm:spPr/>
    </dgm:pt>
    <dgm:pt modelId="{064E2A9C-BF0A-4E8A-B0F1-6E6BA3CFA399}" type="pres">
      <dgm:prSet presAssocID="{5C12E6CE-2778-41E8-B798-0784D059594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CF8E7AA-A69A-4E59-8B84-0843B2DB3FFC}" type="pres">
      <dgm:prSet presAssocID="{F80340FE-846D-4215-99CA-2D6046C75941}" presName="spacer" presStyleCnt="0"/>
      <dgm:spPr/>
    </dgm:pt>
    <dgm:pt modelId="{2C07D110-2411-48C7-B353-78A1FE595CCF}" type="pres">
      <dgm:prSet presAssocID="{D2A677F0-1A45-49E5-AB2F-5F3C5DFE0C1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B2B812E-3408-4A9B-8424-849AFDD36C2F}" type="pres">
      <dgm:prSet presAssocID="{F0D11F5E-2593-40B9-9ADE-E7568E419FE9}" presName="spacer" presStyleCnt="0"/>
      <dgm:spPr/>
    </dgm:pt>
    <dgm:pt modelId="{1A09CA02-C2CB-4AB3-93DD-0B80635ABB80}" type="pres">
      <dgm:prSet presAssocID="{2498D192-1F28-4F41-B58D-5DCC74B4FC9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5C8F181-CD81-44B5-AB01-4FB5FC1F5D30}" type="pres">
      <dgm:prSet presAssocID="{335F4390-E1DD-4A57-A77C-F4672BF9248B}" presName="spacer" presStyleCnt="0"/>
      <dgm:spPr/>
    </dgm:pt>
    <dgm:pt modelId="{BCBA621F-5FC0-44FE-BA91-F2742F1AFE7C}" type="pres">
      <dgm:prSet presAssocID="{A242BF54-8A03-4180-A43C-F5C9AB84885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3B2CD63-D55A-4596-A268-1C70CDEB6D11}" type="pres">
      <dgm:prSet presAssocID="{09F70171-775B-4273-8416-844FF147AED7}" presName="spacer" presStyleCnt="0"/>
      <dgm:spPr/>
    </dgm:pt>
    <dgm:pt modelId="{F0E31FB0-2624-4AC9-97F5-8553CDDC12B3}" type="pres">
      <dgm:prSet presAssocID="{4C9E44DE-9A68-408C-A893-99AE09EEF68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D72B409-689A-417E-BB54-E1A3B5331592}" srcId="{6C7010FE-D949-4621-AB39-54EB37B72A23}" destId="{4C9E44DE-9A68-408C-A893-99AE09EEF68F}" srcOrd="4" destOrd="0" parTransId="{19E05A0D-D797-40C5-9B2B-F168F74C9E36}" sibTransId="{AA0DDD75-759E-4A35-9052-2F4A13FC4F8C}"/>
    <dgm:cxn modelId="{47BD051D-F257-40FE-85BB-57BBAA99B456}" type="presOf" srcId="{A242BF54-8A03-4180-A43C-F5C9AB848857}" destId="{BCBA621F-5FC0-44FE-BA91-F2742F1AFE7C}" srcOrd="0" destOrd="0" presId="urn:microsoft.com/office/officeart/2005/8/layout/vList2"/>
    <dgm:cxn modelId="{3B904720-FDB1-46F6-939F-B4E7D378A1EB}" srcId="{6C7010FE-D949-4621-AB39-54EB37B72A23}" destId="{A242BF54-8A03-4180-A43C-F5C9AB848857}" srcOrd="3" destOrd="0" parTransId="{3941F8FD-AA0A-4647-9FD8-BB74F7B7BA72}" sibTransId="{09F70171-775B-4273-8416-844FF147AED7}"/>
    <dgm:cxn modelId="{346A7929-D243-4FA8-8DFC-40E46CF5D81A}" type="presOf" srcId="{2498D192-1F28-4F41-B58D-5DCC74B4FC9E}" destId="{1A09CA02-C2CB-4AB3-93DD-0B80635ABB80}" srcOrd="0" destOrd="0" presId="urn:microsoft.com/office/officeart/2005/8/layout/vList2"/>
    <dgm:cxn modelId="{1D178267-E23B-4D4F-99B9-17B0BF64C614}" type="presOf" srcId="{5C12E6CE-2778-41E8-B798-0784D0595948}" destId="{064E2A9C-BF0A-4E8A-B0F1-6E6BA3CFA399}" srcOrd="0" destOrd="0" presId="urn:microsoft.com/office/officeart/2005/8/layout/vList2"/>
    <dgm:cxn modelId="{596F5E48-D5FB-4F5F-AC7B-14A575EFB3BD}" type="presOf" srcId="{4C9E44DE-9A68-408C-A893-99AE09EEF68F}" destId="{F0E31FB0-2624-4AC9-97F5-8553CDDC12B3}" srcOrd="0" destOrd="0" presId="urn:microsoft.com/office/officeart/2005/8/layout/vList2"/>
    <dgm:cxn modelId="{E928486F-2ABD-4B88-BCCE-927754214746}" srcId="{6C7010FE-D949-4621-AB39-54EB37B72A23}" destId="{2498D192-1F28-4F41-B58D-5DCC74B4FC9E}" srcOrd="2" destOrd="0" parTransId="{5DC83CB3-25E1-40A1-802C-B2B767DAAE35}" sibTransId="{335F4390-E1DD-4A57-A77C-F4672BF9248B}"/>
    <dgm:cxn modelId="{44B1AF54-17CE-4782-BF54-A7AB4C7D309D}" type="presOf" srcId="{D2A677F0-1A45-49E5-AB2F-5F3C5DFE0C1D}" destId="{2C07D110-2411-48C7-B353-78A1FE595CCF}" srcOrd="0" destOrd="0" presId="urn:microsoft.com/office/officeart/2005/8/layout/vList2"/>
    <dgm:cxn modelId="{51EBD2BE-FF2E-4DBE-BFEC-66F5C80E73F1}" type="presOf" srcId="{6C7010FE-D949-4621-AB39-54EB37B72A23}" destId="{4A2AFB00-E9EC-464B-A728-29654239303E}" srcOrd="0" destOrd="0" presId="urn:microsoft.com/office/officeart/2005/8/layout/vList2"/>
    <dgm:cxn modelId="{7915AEED-77E3-4BBC-B285-BC2B2650AF1E}" srcId="{6C7010FE-D949-4621-AB39-54EB37B72A23}" destId="{D2A677F0-1A45-49E5-AB2F-5F3C5DFE0C1D}" srcOrd="1" destOrd="0" parTransId="{BD2DF4F1-4B29-46DE-BEF8-9074E7BF78E9}" sibTransId="{F0D11F5E-2593-40B9-9ADE-E7568E419FE9}"/>
    <dgm:cxn modelId="{BC7783F3-9004-42E8-9F23-2C9E83EE4768}" srcId="{6C7010FE-D949-4621-AB39-54EB37B72A23}" destId="{5C12E6CE-2778-41E8-B798-0784D0595948}" srcOrd="0" destOrd="0" parTransId="{6A20EEAB-0AD5-4544-A7BD-2F591BB64876}" sibTransId="{F80340FE-846D-4215-99CA-2D6046C75941}"/>
    <dgm:cxn modelId="{70489ACA-E1BC-4645-8FEC-9FFE2FC11EC1}" type="presParOf" srcId="{4A2AFB00-E9EC-464B-A728-29654239303E}" destId="{064E2A9C-BF0A-4E8A-B0F1-6E6BA3CFA399}" srcOrd="0" destOrd="0" presId="urn:microsoft.com/office/officeart/2005/8/layout/vList2"/>
    <dgm:cxn modelId="{0E0A640F-54AC-472F-839E-0285C993257E}" type="presParOf" srcId="{4A2AFB00-E9EC-464B-A728-29654239303E}" destId="{6CF8E7AA-A69A-4E59-8B84-0843B2DB3FFC}" srcOrd="1" destOrd="0" presId="urn:microsoft.com/office/officeart/2005/8/layout/vList2"/>
    <dgm:cxn modelId="{350CFBA3-DA26-4ACA-9483-94210EA4AB39}" type="presParOf" srcId="{4A2AFB00-E9EC-464B-A728-29654239303E}" destId="{2C07D110-2411-48C7-B353-78A1FE595CCF}" srcOrd="2" destOrd="0" presId="urn:microsoft.com/office/officeart/2005/8/layout/vList2"/>
    <dgm:cxn modelId="{0E5ACEA7-DFEF-4FF7-93F1-980242D6843F}" type="presParOf" srcId="{4A2AFB00-E9EC-464B-A728-29654239303E}" destId="{2B2B812E-3408-4A9B-8424-849AFDD36C2F}" srcOrd="3" destOrd="0" presId="urn:microsoft.com/office/officeart/2005/8/layout/vList2"/>
    <dgm:cxn modelId="{82461163-FCE1-44EF-AFF0-6FAA2619C952}" type="presParOf" srcId="{4A2AFB00-E9EC-464B-A728-29654239303E}" destId="{1A09CA02-C2CB-4AB3-93DD-0B80635ABB80}" srcOrd="4" destOrd="0" presId="urn:microsoft.com/office/officeart/2005/8/layout/vList2"/>
    <dgm:cxn modelId="{6B44D89F-FE80-480F-956D-6628A13AB374}" type="presParOf" srcId="{4A2AFB00-E9EC-464B-A728-29654239303E}" destId="{B5C8F181-CD81-44B5-AB01-4FB5FC1F5D30}" srcOrd="5" destOrd="0" presId="urn:microsoft.com/office/officeart/2005/8/layout/vList2"/>
    <dgm:cxn modelId="{14D70DBD-AD7F-48A0-98F9-8095404E1848}" type="presParOf" srcId="{4A2AFB00-E9EC-464B-A728-29654239303E}" destId="{BCBA621F-5FC0-44FE-BA91-F2742F1AFE7C}" srcOrd="6" destOrd="0" presId="urn:microsoft.com/office/officeart/2005/8/layout/vList2"/>
    <dgm:cxn modelId="{476E9222-BEBD-49EF-AB61-FDC5FAABC1ED}" type="presParOf" srcId="{4A2AFB00-E9EC-464B-A728-29654239303E}" destId="{E3B2CD63-D55A-4596-A268-1C70CDEB6D11}" srcOrd="7" destOrd="0" presId="urn:microsoft.com/office/officeart/2005/8/layout/vList2"/>
    <dgm:cxn modelId="{C63E4B85-4D89-414C-B79F-1841B6042C26}" type="presParOf" srcId="{4A2AFB00-E9EC-464B-A728-29654239303E}" destId="{F0E31FB0-2624-4AC9-97F5-8553CDDC12B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E2A9C-BF0A-4E8A-B0F1-6E6BA3CFA399}">
      <dsp:nvSpPr>
        <dsp:cNvPr id="0" name=""/>
        <dsp:cNvSpPr/>
      </dsp:nvSpPr>
      <dsp:spPr>
        <a:xfrm>
          <a:off x="0" y="133546"/>
          <a:ext cx="6190459" cy="863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Department for Education Regulations from September 2013</a:t>
          </a:r>
          <a:endParaRPr lang="en-US" sz="1600" kern="1200"/>
        </a:p>
      </dsp:txBody>
      <dsp:txXfrm>
        <a:off x="42151" y="175697"/>
        <a:ext cx="6106157" cy="779158"/>
      </dsp:txXfrm>
    </dsp:sp>
    <dsp:sp modelId="{2C07D110-2411-48C7-B353-78A1FE595CCF}">
      <dsp:nvSpPr>
        <dsp:cNvPr id="0" name=""/>
        <dsp:cNvSpPr/>
      </dsp:nvSpPr>
      <dsp:spPr>
        <a:xfrm>
          <a:off x="0" y="1043086"/>
          <a:ext cx="6190459" cy="863460"/>
        </a:xfrm>
        <a:prstGeom prst="roundRect">
          <a:avLst/>
        </a:prstGeom>
        <a:solidFill>
          <a:schemeClr val="accent2">
            <a:hueOff val="-2188608"/>
            <a:satOff val="-1975"/>
            <a:lumOff val="-44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Parents should not take students on holiday during term time.</a:t>
          </a:r>
          <a:endParaRPr lang="en-US" sz="1600" kern="1200"/>
        </a:p>
      </dsp:txBody>
      <dsp:txXfrm>
        <a:off x="42151" y="1085237"/>
        <a:ext cx="6106157" cy="779158"/>
      </dsp:txXfrm>
    </dsp:sp>
    <dsp:sp modelId="{1A09CA02-C2CB-4AB3-93DD-0B80635ABB80}">
      <dsp:nvSpPr>
        <dsp:cNvPr id="0" name=""/>
        <dsp:cNvSpPr/>
      </dsp:nvSpPr>
      <dsp:spPr>
        <a:xfrm>
          <a:off x="0" y="1952626"/>
          <a:ext cx="6190459" cy="863460"/>
        </a:xfrm>
        <a:prstGeom prst="roundRect">
          <a:avLst/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 request for holiday absence should be addressed to the Headteacher and should only be for exceptional circumstances</a:t>
          </a:r>
          <a:endParaRPr lang="en-US" sz="1600" kern="1200"/>
        </a:p>
      </dsp:txBody>
      <dsp:txXfrm>
        <a:off x="42151" y="1994777"/>
        <a:ext cx="6106157" cy="779158"/>
      </dsp:txXfrm>
    </dsp:sp>
    <dsp:sp modelId="{BCBA621F-5FC0-44FE-BA91-F2742F1AFE7C}">
      <dsp:nvSpPr>
        <dsp:cNvPr id="0" name=""/>
        <dsp:cNvSpPr/>
      </dsp:nvSpPr>
      <dsp:spPr>
        <a:xfrm>
          <a:off x="0" y="2862166"/>
          <a:ext cx="6190459" cy="863460"/>
        </a:xfrm>
        <a:prstGeom prst="roundRect">
          <a:avLst/>
        </a:prstGeom>
        <a:solidFill>
          <a:schemeClr val="accent2">
            <a:hueOff val="-6565823"/>
            <a:satOff val="-5925"/>
            <a:lumOff val="-132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The Headteacher makes the decision whether the request will be authorised or not</a:t>
          </a:r>
          <a:endParaRPr lang="en-US" sz="1600" kern="1200"/>
        </a:p>
      </dsp:txBody>
      <dsp:txXfrm>
        <a:off x="42151" y="2904317"/>
        <a:ext cx="6106157" cy="779158"/>
      </dsp:txXfrm>
    </dsp:sp>
    <dsp:sp modelId="{F0E31FB0-2624-4AC9-97F5-8553CDDC12B3}">
      <dsp:nvSpPr>
        <dsp:cNvPr id="0" name=""/>
        <dsp:cNvSpPr/>
      </dsp:nvSpPr>
      <dsp:spPr>
        <a:xfrm>
          <a:off x="0" y="3771706"/>
          <a:ext cx="6190459" cy="863460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 full version of Alsager School’s Attendance Policy is available to view on the schools website, www.alsagerschool.org</a:t>
          </a:r>
          <a:endParaRPr lang="en-US" sz="1600" kern="1200"/>
        </a:p>
      </dsp:txBody>
      <dsp:txXfrm>
        <a:off x="42151" y="3813857"/>
        <a:ext cx="6106157" cy="7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44F6-E23C-4F91-99E4-C5E4C5DA619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F00-1F6C-463B-8456-22C7EC377633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36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44F6-E23C-4F91-99E4-C5E4C5DA619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F00-1F6C-463B-8456-22C7EC377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7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44F6-E23C-4F91-99E4-C5E4C5DA619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F00-1F6C-463B-8456-22C7EC377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6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44F6-E23C-4F91-99E4-C5E4C5DA619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F00-1F6C-463B-8456-22C7EC37763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2485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44F6-E23C-4F91-99E4-C5E4C5DA619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F00-1F6C-463B-8456-22C7EC377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142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44F6-E23C-4F91-99E4-C5E4C5DA619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F00-1F6C-463B-8456-22C7EC37763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0596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44F6-E23C-4F91-99E4-C5E4C5DA619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F00-1F6C-463B-8456-22C7EC377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518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44F6-E23C-4F91-99E4-C5E4C5DA619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F00-1F6C-463B-8456-22C7EC377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863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44F6-E23C-4F91-99E4-C5E4C5DA619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F00-1F6C-463B-8456-22C7EC377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6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44F6-E23C-4F91-99E4-C5E4C5DA619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F00-1F6C-463B-8456-22C7EC377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83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44F6-E23C-4F91-99E4-C5E4C5DA619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F00-1F6C-463B-8456-22C7EC377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2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44F6-E23C-4F91-99E4-C5E4C5DA619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F00-1F6C-463B-8456-22C7EC377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10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44F6-E23C-4F91-99E4-C5E4C5DA619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F00-1F6C-463B-8456-22C7EC377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44F6-E23C-4F91-99E4-C5E4C5DA619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F00-1F6C-463B-8456-22C7EC377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2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44F6-E23C-4F91-99E4-C5E4C5DA619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F00-1F6C-463B-8456-22C7EC377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25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44F6-E23C-4F91-99E4-C5E4C5DA619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F00-1F6C-463B-8456-22C7EC377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84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44F6-E23C-4F91-99E4-C5E4C5DA619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F00-1F6C-463B-8456-22C7EC377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64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B7C44F6-E23C-4F91-99E4-C5E4C5DA619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F2FF00-1F6C-463B-8456-22C7EC377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772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2">
            <a:extLst>
              <a:ext uri="{FF2B5EF4-FFF2-40B4-BE49-F238E27FC236}">
                <a16:creationId xmlns:a16="http://schemas.microsoft.com/office/drawing/2014/main" id="{1511F85B-5967-428B-BE8B-819A79813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05C3C-28B1-B07F-4649-5F15A3B21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30294" b="57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5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2000">
                <a:schemeClr val="dk2">
                  <a:tint val="97000"/>
                  <a:hueMod val="92000"/>
                  <a:satMod val="169000"/>
                  <a:lumMod val="164000"/>
                  <a:alpha val="79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07B82-4C68-176B-D29B-B61314A2C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274" y="2509284"/>
            <a:ext cx="6767736" cy="2486049"/>
          </a:xfrm>
        </p:spPr>
        <p:txBody>
          <a:bodyPr>
            <a:normAutofit/>
          </a:bodyPr>
          <a:lstStyle/>
          <a:p>
            <a:r>
              <a:rPr lang="en-GB"/>
              <a:t>Royce College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6EA9F-1257-4F9A-4546-86AB86D4A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249" y="5071532"/>
            <a:ext cx="5133408" cy="914401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/>
                </a:solidFill>
              </a:rPr>
              <a:t>Welcome </a:t>
            </a:r>
          </a:p>
        </p:txBody>
      </p:sp>
      <p:grpSp>
        <p:nvGrpSpPr>
          <p:cNvPr id="36" name="Group 26">
            <a:extLst>
              <a:ext uri="{FF2B5EF4-FFF2-40B4-BE49-F238E27FC236}">
                <a16:creationId xmlns:a16="http://schemas.microsoft.com/office/drawing/2014/main" id="{E0C6252F-9468-4CFE-8A28-0DFE703FB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418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4E6AF-DD4D-32C6-D8AF-FD55BFD0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084575"/>
            <a:ext cx="8534400" cy="1507067"/>
          </a:xfrm>
        </p:spPr>
        <p:txBody>
          <a:bodyPr/>
          <a:lstStyle/>
          <a:p>
            <a:r>
              <a:rPr lang="en-GB"/>
              <a:t>How can I help my child?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40CBA-85BC-00F5-93C0-83E2A4EE1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221259"/>
            <a:ext cx="8534400" cy="36152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Check your child’s organiser daily.</a:t>
            </a:r>
          </a:p>
          <a:p>
            <a:r>
              <a:rPr lang="en-GB" sz="2400">
                <a:solidFill>
                  <a:schemeClr val="tx1"/>
                </a:solidFill>
              </a:rPr>
              <a:t>Please sign it weekly. </a:t>
            </a:r>
          </a:p>
          <a:p>
            <a:r>
              <a:rPr lang="en-GB" sz="2400">
                <a:solidFill>
                  <a:schemeClr val="tx1"/>
                </a:solidFill>
              </a:rPr>
              <a:t>Encourage your child to pack their bag the night before.</a:t>
            </a:r>
          </a:p>
          <a:p>
            <a:r>
              <a:rPr lang="en-GB" sz="2400">
                <a:solidFill>
                  <a:schemeClr val="tx1"/>
                </a:solidFill>
              </a:rPr>
              <a:t>Make sure they have all their equipment.</a:t>
            </a:r>
          </a:p>
          <a:p>
            <a:r>
              <a:rPr lang="en-GB" sz="2400">
                <a:solidFill>
                  <a:schemeClr val="tx1"/>
                </a:solidFill>
              </a:rPr>
              <a:t>Make sure they have a good breakfast.</a:t>
            </a:r>
          </a:p>
          <a:p>
            <a:r>
              <a:rPr lang="en-GB" sz="2400">
                <a:solidFill>
                  <a:schemeClr val="tx1"/>
                </a:solidFill>
              </a:rPr>
              <a:t>Have a good look at the school’s web site and policies. </a:t>
            </a:r>
          </a:p>
          <a:p>
            <a:r>
              <a:rPr lang="en-GB" sz="2400">
                <a:solidFill>
                  <a:schemeClr val="tx1"/>
                </a:solidFill>
              </a:rPr>
              <a:t>Encourage them to make friends, relax, enjoy their day and get involved in the Alsager way. 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07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6BC3-4596-F528-EF94-6D88601CE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First 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440C6-D574-5E07-6B45-368230E0F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9327291" cy="3615267"/>
          </a:xfrm>
        </p:spPr>
        <p:txBody>
          <a:bodyPr/>
          <a:lstStyle/>
          <a:p>
            <a:r>
              <a:rPr lang="en-GB" sz="2800">
                <a:solidFill>
                  <a:schemeClr val="tx1"/>
                </a:solidFill>
              </a:rPr>
              <a:t>8.40 start</a:t>
            </a:r>
          </a:p>
          <a:p>
            <a:r>
              <a:rPr lang="en-GB" sz="2800">
                <a:solidFill>
                  <a:schemeClr val="tx1"/>
                </a:solidFill>
              </a:rPr>
              <a:t>Rest of the school at 11.05</a:t>
            </a:r>
          </a:p>
          <a:p>
            <a:r>
              <a:rPr lang="en-GB" sz="2800">
                <a:solidFill>
                  <a:schemeClr val="tx1"/>
                </a:solidFill>
              </a:rPr>
              <a:t>They will spend the morning with their Form Tutor</a:t>
            </a:r>
          </a:p>
          <a:p>
            <a:r>
              <a:rPr lang="en-GB" sz="2800">
                <a:solidFill>
                  <a:schemeClr val="tx1"/>
                </a:solidFill>
              </a:rPr>
              <a:t>Lessons from P4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33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5">
            <a:extLst>
              <a:ext uri="{FF2B5EF4-FFF2-40B4-BE49-F238E27FC236}">
                <a16:creationId xmlns:a16="http://schemas.microsoft.com/office/drawing/2014/main" id="{5D586E77-D27F-4AD3-990A-B2CE32C0F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DC79D-F36E-D4AC-1E2F-7F8B9BB5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4620880" cy="1507067"/>
          </a:xfrm>
        </p:spPr>
        <p:txBody>
          <a:bodyPr>
            <a:normAutofit/>
          </a:bodyPr>
          <a:lstStyle/>
          <a:p>
            <a:pPr algn="ctr"/>
            <a:r>
              <a:rPr lang="en-GB"/>
              <a:t>KEY STAFF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FD7F78-D5C5-9898-0126-C104E8CB6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4620880" cy="3615267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id="{D6CA807E-B8E4-442A-9C0C-FDC75F008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825" y="321732"/>
            <a:ext cx="3634789" cy="36748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63090D-41C4-09DB-54BB-827276FCF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040" y="937492"/>
            <a:ext cx="3311629" cy="2448408"/>
          </a:xfrm>
          <a:prstGeom prst="rect">
            <a:avLst/>
          </a:prstGeom>
        </p:spPr>
      </p:pic>
      <p:sp>
        <p:nvSpPr>
          <p:cNvPr id="43" name="Rectangle 29">
            <a:extLst>
              <a:ext uri="{FF2B5EF4-FFF2-40B4-BE49-F238E27FC236}">
                <a16:creationId xmlns:a16="http://schemas.microsoft.com/office/drawing/2014/main" id="{1966BA61-6F1C-4EAA-BE1A-9FB90B982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4821" y="321732"/>
            <a:ext cx="2415447" cy="2108201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1">
            <a:extLst>
              <a:ext uri="{FF2B5EF4-FFF2-40B4-BE49-F238E27FC236}">
                <a16:creationId xmlns:a16="http://schemas.microsoft.com/office/drawing/2014/main" id="{D682D761-4925-4E94-8AC2-EC78DB378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825" y="4157448"/>
            <a:ext cx="3634789" cy="2302620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39172483-53EC-4ABF-9693-AD84FCE4E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9080" y="2656703"/>
            <a:ext cx="2401187" cy="28296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C003C9-5DFD-140E-5BF3-52734D49B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520" y="3244032"/>
            <a:ext cx="2087879" cy="1653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AE496A-93CF-297C-7847-EDA8C4379775}"/>
              </a:ext>
            </a:extLst>
          </p:cNvPr>
          <p:cNvSpPr txBox="1"/>
          <p:nvPr/>
        </p:nvSpPr>
        <p:spPr>
          <a:xfrm>
            <a:off x="9621520" y="325043"/>
            <a:ext cx="2087879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/>
              <a:t>Mrs Brazier</a:t>
            </a:r>
          </a:p>
          <a:p>
            <a:endParaRPr lang="en-GB" sz="2000"/>
          </a:p>
          <a:p>
            <a:r>
              <a:rPr lang="en-GB" sz="2000"/>
              <a:t>SLT link for Royce and Head of behaviour</a:t>
            </a:r>
            <a:r>
              <a:rPr lang="en-GB" sz="2400"/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5AFB2-EA61-2718-0031-7F8AF32848F7}"/>
              </a:ext>
            </a:extLst>
          </p:cNvPr>
          <p:cNvSpPr txBox="1"/>
          <p:nvPr/>
        </p:nvSpPr>
        <p:spPr>
          <a:xfrm>
            <a:off x="5781040" y="4393580"/>
            <a:ext cx="331482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/>
              <a:t>Miss Monaghan</a:t>
            </a:r>
          </a:p>
          <a:p>
            <a:endParaRPr lang="en-GB" sz="2400"/>
          </a:p>
          <a:p>
            <a:r>
              <a:rPr lang="en-GB" sz="2400"/>
              <a:t>Head of Royce College</a:t>
            </a:r>
          </a:p>
        </p:txBody>
      </p:sp>
      <p:pic>
        <p:nvPicPr>
          <p:cNvPr id="8" name="Picture 7" descr="A silver trophy with blue text&#10;&#10;Description automatically generated">
            <a:extLst>
              <a:ext uri="{FF2B5EF4-FFF2-40B4-BE49-F238E27FC236}">
                <a16:creationId xmlns:a16="http://schemas.microsoft.com/office/drawing/2014/main" id="{33757B9F-76A0-33E3-3131-33B0F1283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72" y="713052"/>
            <a:ext cx="4512156" cy="3575884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27422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772DC-69AE-5E61-E444-A0A71014B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staff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589CDE-283F-A10C-48B9-CF2AF786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2743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GB" sz="2800">
                <a:solidFill>
                  <a:schemeClr val="tx1"/>
                </a:solidFill>
              </a:rPr>
              <a:t>Form tutors</a:t>
            </a:r>
          </a:p>
          <a:p>
            <a:pPr marL="0" indent="0">
              <a:buNone/>
            </a:pPr>
            <a:endParaRPr lang="en-GB" sz="28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800">
                <a:solidFill>
                  <a:schemeClr val="tx1"/>
                </a:solidFill>
              </a:rPr>
              <a:t>7EEM  Ms Emberson</a:t>
            </a:r>
          </a:p>
          <a:p>
            <a:pPr marL="0" indent="0">
              <a:buNone/>
            </a:pPr>
            <a:endParaRPr lang="en-GB" sz="28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800">
                <a:solidFill>
                  <a:schemeClr val="tx1"/>
                </a:solidFill>
              </a:rPr>
              <a:t>7NGO  Ms Gomes</a:t>
            </a:r>
          </a:p>
          <a:p>
            <a:pPr marL="0" indent="0">
              <a:buNone/>
            </a:pPr>
            <a:endParaRPr lang="en-GB" sz="28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800">
                <a:solidFill>
                  <a:schemeClr val="tx1"/>
                </a:solidFill>
              </a:rPr>
              <a:t>7MBU  Mrs Buckle </a:t>
            </a:r>
          </a:p>
        </p:txBody>
      </p:sp>
      <p:pic>
        <p:nvPicPr>
          <p:cNvPr id="4" name="Picture 3" descr="A silver trophy with blue text&#10;&#10;Description automatically generated">
            <a:extLst>
              <a:ext uri="{FF2B5EF4-FFF2-40B4-BE49-F238E27FC236}">
                <a16:creationId xmlns:a16="http://schemas.microsoft.com/office/drawing/2014/main" id="{8A4045BD-7070-AF9D-0E98-EB454245C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351" y="682161"/>
            <a:ext cx="4512156" cy="3575884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6656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338E4-EB8F-D206-2DEF-D47E27B9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GB"/>
              <a:t>About Royce college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FF04C1-0D53-5CE5-EF82-3AFB03F11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40" y="733647"/>
            <a:ext cx="4512156" cy="3575884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6856F-537D-00BA-3FDF-B552CEEF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654" y="733647"/>
            <a:ext cx="4419171" cy="3575884"/>
          </a:xfrm>
        </p:spPr>
        <p:txBody>
          <a:bodyPr>
            <a:normAutofit/>
          </a:bodyPr>
          <a:lstStyle/>
          <a:p>
            <a:r>
              <a:rPr lang="en-GB" sz="2800">
                <a:solidFill>
                  <a:schemeClr val="tx1"/>
                </a:solidFill>
              </a:rPr>
              <a:t>Named after Sir Frederick Henry Royce who co-founded Rolls Royce</a:t>
            </a:r>
          </a:p>
          <a:p>
            <a:r>
              <a:rPr lang="en-GB" sz="2800">
                <a:solidFill>
                  <a:schemeClr val="tx1"/>
                </a:solidFill>
              </a:rPr>
              <a:t>Our College colour is blue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50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6FCDAA-76C3-414B-9868-73075E15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8E5E4-6682-B6A0-95E4-113EEB88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860" y="4487332"/>
            <a:ext cx="5627258" cy="1507067"/>
          </a:xfrm>
        </p:spPr>
        <p:txBody>
          <a:bodyPr>
            <a:normAutofit/>
          </a:bodyPr>
          <a:lstStyle/>
          <a:p>
            <a:r>
              <a:rPr lang="en-GB"/>
              <a:t>School website </a:t>
            </a:r>
          </a:p>
        </p:txBody>
      </p:sp>
      <p:sp>
        <p:nvSpPr>
          <p:cNvPr id="14" name="Snip Diagonal Corner Rectangle 16">
            <a:extLst>
              <a:ext uri="{FF2B5EF4-FFF2-40B4-BE49-F238E27FC236}">
                <a16:creationId xmlns:a16="http://schemas.microsoft.com/office/drawing/2014/main" id="{02C8A649-1D4D-44CF-8C8E-C38947F4C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8D75DD-82D4-406A-937B-99CF12799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49" y="966817"/>
            <a:ext cx="3021544" cy="2394573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18995A-97CC-685E-659E-141EB446B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8" y="3744678"/>
            <a:ext cx="3020257" cy="166002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BF7920-8FC3-BAE4-DB20-5FC3A84C1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17971" y="493925"/>
            <a:ext cx="6325727" cy="39548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7C5301E-91B2-4536-893D-47EA27444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3E5BFD-97A3-4CE9-8A0E-58925ADC2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D47D4CB-D05F-43B7-8F49-A8C05F152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5A6C8F7-8B78-4F06-BB3B-CEDC620AE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34E8F06-BC4C-45A5-8A7F-CDF897B9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288604C-C490-4533-AA80-11F92325C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432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772DC-69AE-5E61-E444-A0A71014B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61" y="5166954"/>
            <a:ext cx="10171670" cy="1507067"/>
          </a:xfrm>
        </p:spPr>
        <p:txBody>
          <a:bodyPr/>
          <a:lstStyle/>
          <a:p>
            <a:r>
              <a:rPr lang="en-GB" sz="4000"/>
              <a:t>UNIFORM RULES AND EXPECTATIONS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589CDE-283F-A10C-48B9-CF2AF786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23" y="1509585"/>
            <a:ext cx="8534400" cy="2743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Font typeface="Wingdings 3"/>
              <a:buChar char=""/>
            </a:pPr>
            <a:r>
              <a:rPr lang="en-GB" sz="2400">
                <a:solidFill>
                  <a:schemeClr val="tx1"/>
                </a:solidFill>
              </a:rPr>
              <a:t>Outdoor coats should be waterproof and are only permitted outdoors.</a:t>
            </a: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Wingdings 3"/>
              <a:buChar char=""/>
            </a:pPr>
            <a:r>
              <a:rPr lang="en-GB" sz="2400">
                <a:solidFill>
                  <a:schemeClr val="tx1"/>
                </a:solidFill>
              </a:rPr>
              <a:t>Conduct cards. </a:t>
            </a: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Wingdings 3"/>
              <a:buChar char=""/>
            </a:pPr>
            <a:r>
              <a:rPr lang="en-GB" sz="2400">
                <a:solidFill>
                  <a:schemeClr val="tx1"/>
                </a:solidFill>
              </a:rPr>
              <a:t>Piercings – one small stud in each ear lobe.</a:t>
            </a: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Wingdings 3"/>
              <a:buChar char=""/>
            </a:pPr>
            <a:r>
              <a:rPr lang="en-GB" sz="2400">
                <a:solidFill>
                  <a:schemeClr val="tx1"/>
                </a:solidFill>
              </a:rPr>
              <a:t>No jewellery/ bracelets or rings – with the exception of wristwatch and one charity band.</a:t>
            </a: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Wingdings 3"/>
              <a:buChar char=""/>
            </a:pPr>
            <a:r>
              <a:rPr lang="en-GB" sz="2400">
                <a:solidFill>
                  <a:schemeClr val="tx1"/>
                </a:solidFill>
              </a:rPr>
              <a:t>Hair colour should be natural.</a:t>
            </a: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Wingdings 3"/>
              <a:buChar char=""/>
            </a:pPr>
            <a:r>
              <a:rPr lang="en-GB" sz="2400">
                <a:solidFill>
                  <a:schemeClr val="tx1"/>
                </a:solidFill>
              </a:rPr>
              <a:t>Extreme hairstyles are not permitted, nothing less than a no.2</a:t>
            </a: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Wingdings 3"/>
              <a:buChar char=""/>
            </a:pPr>
            <a:r>
              <a:rPr lang="en-GB" sz="2400">
                <a:solidFill>
                  <a:schemeClr val="tx1"/>
                </a:solidFill>
              </a:rPr>
              <a:t>Skirt should not be rolled up and must be pleated.</a:t>
            </a: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Wingdings 3"/>
              <a:buChar char=""/>
            </a:pPr>
            <a:r>
              <a:rPr lang="en-GB" sz="2400">
                <a:solidFill>
                  <a:schemeClr val="tx1"/>
                </a:solidFill>
              </a:rPr>
              <a:t>Shoes must be leather or leather looking school shoes, no trainers, no logo shoes, no air force ones.</a:t>
            </a:r>
            <a:r>
              <a:rPr lang="en-GB">
                <a:solidFill>
                  <a:schemeClr val="tx1"/>
                </a:solidFill>
              </a:rPr>
              <a:t> 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0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4E6AF-DD4D-32C6-D8AF-FD55BFD0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084575"/>
            <a:ext cx="8534400" cy="1507067"/>
          </a:xfrm>
        </p:spPr>
        <p:txBody>
          <a:bodyPr/>
          <a:lstStyle/>
          <a:p>
            <a:r>
              <a:rPr lang="en-GB"/>
              <a:t>Behaviour for learning</a:t>
            </a:r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1C669DB-AA3B-7846-040F-AA12263F4718}"/>
              </a:ext>
            </a:extLst>
          </p:cNvPr>
          <p:cNvSpPr txBox="1">
            <a:spLocks/>
          </p:cNvSpPr>
          <p:nvPr/>
        </p:nvSpPr>
        <p:spPr>
          <a:xfrm>
            <a:off x="684212" y="912341"/>
            <a:ext cx="8513806" cy="455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400">
                <a:solidFill>
                  <a:schemeClr val="tx1"/>
                </a:solidFill>
              </a:rPr>
              <a:t>BFL is a system designed to encourage our students to behave in a manner which enables learning.</a:t>
            </a:r>
          </a:p>
          <a:p>
            <a:pPr>
              <a:lnSpc>
                <a:spcPct val="90000"/>
              </a:lnSpc>
            </a:pPr>
            <a:r>
              <a:rPr lang="en-GB" sz="2400">
                <a:solidFill>
                  <a:schemeClr val="tx1"/>
                </a:solidFill>
              </a:rPr>
              <a:t>There are a number of rewards and celebrations for students who achieve 2s and 1s in their lessons. </a:t>
            </a:r>
          </a:p>
          <a:p>
            <a:pPr>
              <a:lnSpc>
                <a:spcPct val="90000"/>
              </a:lnSpc>
            </a:pPr>
            <a:r>
              <a:rPr lang="en-GB" sz="2400">
                <a:solidFill>
                  <a:schemeClr val="tx1"/>
                </a:solidFill>
              </a:rPr>
              <a:t>We want to celebrate this excellent behaviour as we know it impacts positively on learning </a:t>
            </a:r>
          </a:p>
          <a:p>
            <a:pPr>
              <a:lnSpc>
                <a:spcPct val="90000"/>
              </a:lnSpc>
            </a:pPr>
            <a:r>
              <a:rPr lang="en-GB" sz="2400">
                <a:solidFill>
                  <a:schemeClr val="tx1"/>
                </a:solidFill>
              </a:rPr>
              <a:t>There are a number of rewards and celebrations for students who achieve 2s and 1s in their lessons. </a:t>
            </a:r>
          </a:p>
          <a:p>
            <a:pPr>
              <a:lnSpc>
                <a:spcPct val="90000"/>
              </a:lnSpc>
            </a:pPr>
            <a:r>
              <a:rPr lang="en-GB" sz="2400">
                <a:solidFill>
                  <a:schemeClr val="tx1"/>
                </a:solidFill>
              </a:rPr>
              <a:t>We want to celebrate this excellent behaviour as we know it impacts positively on learning </a:t>
            </a:r>
          </a:p>
          <a:p>
            <a:pPr>
              <a:lnSpc>
                <a:spcPct val="90000"/>
              </a:lnSpc>
            </a:pPr>
            <a:r>
              <a:rPr lang="en-GB" sz="2400">
                <a:solidFill>
                  <a:schemeClr val="tx1"/>
                </a:solidFill>
              </a:rPr>
              <a:t>Swans, celebration assembly, attendance stars, Golden Tickets, and post cards, subject stars.</a:t>
            </a:r>
          </a:p>
          <a:p>
            <a:pPr>
              <a:lnSpc>
                <a:spcPct val="90000"/>
              </a:lnSpc>
            </a:pPr>
            <a:endParaRPr lang="en-GB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6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B2953E-CBCA-5ADB-54B6-339AA062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>
            <a:normAutofit/>
          </a:bodyPr>
          <a:lstStyle/>
          <a:p>
            <a:r>
              <a:rPr lang="en-GB" sz="3300">
                <a:solidFill>
                  <a:srgbClr val="FFFFFF"/>
                </a:solidFill>
              </a:rPr>
              <a:t>Attendance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A54701-B6D6-23EE-588A-9EC824424B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453655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0611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DE4F-4EDB-4EB8-085E-41CF1A11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GB"/>
              <a:t>Mobile phones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20D9D-BCD0-9164-74F7-0C32B4DB2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39" y="1029626"/>
            <a:ext cx="5304759" cy="298392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073E7-ED74-5FB2-93A4-3CD4C57B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654" y="733647"/>
            <a:ext cx="5304738" cy="5254343"/>
          </a:xfrm>
        </p:spPr>
        <p:txBody>
          <a:bodyPr>
            <a:normAutofit/>
          </a:bodyPr>
          <a:lstStyle/>
          <a:p>
            <a:r>
              <a:rPr lang="en-GB" sz="2800">
                <a:solidFill>
                  <a:schemeClr val="tx1"/>
                </a:solidFill>
              </a:rPr>
              <a:t>No mobile phones are permitted between 8:40 and 3:10.</a:t>
            </a:r>
          </a:p>
          <a:p>
            <a:r>
              <a:rPr lang="en-GB" sz="2800">
                <a:solidFill>
                  <a:schemeClr val="tx1"/>
                </a:solidFill>
              </a:rPr>
              <a:t>Phones must be switched off and in their pocket.</a:t>
            </a:r>
          </a:p>
          <a:p>
            <a:r>
              <a:rPr lang="en-GB" sz="2800">
                <a:solidFill>
                  <a:schemeClr val="tx1"/>
                </a:solidFill>
              </a:rPr>
              <a:t>If you need to get hold of your child or you child needs to get hold of you, then we can contact you or please ring school. </a:t>
            </a:r>
          </a:p>
        </p:txBody>
      </p:sp>
    </p:spTree>
    <p:extLst>
      <p:ext uri="{BB962C8B-B14F-4D97-AF65-F5344CB8AC3E}">
        <p14:creationId xmlns:p14="http://schemas.microsoft.com/office/powerpoint/2010/main" val="385752974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F1A2D413EEB4A8B75CEBFE97F53E2" ma:contentTypeVersion="8" ma:contentTypeDescription="Create a new document." ma:contentTypeScope="" ma:versionID="ac80ea384460f3e109d2fb325bfb7863">
  <xsd:schema xmlns:xsd="http://www.w3.org/2001/XMLSchema" xmlns:xs="http://www.w3.org/2001/XMLSchema" xmlns:p="http://schemas.microsoft.com/office/2006/metadata/properties" xmlns:ns2="011c272d-8a03-4b7a-811f-b61a10107f43" xmlns:ns3="e87c34ee-8fa3-46c8-9a68-e569c6a02886" targetNamespace="http://schemas.microsoft.com/office/2006/metadata/properties" ma:root="true" ma:fieldsID="60505b78fffb4b54e1496cda8a6555ac" ns2:_="" ns3:_="">
    <xsd:import namespace="011c272d-8a03-4b7a-811f-b61a10107f43"/>
    <xsd:import namespace="e87c34ee-8fa3-46c8-9a68-e569c6a028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c272d-8a03-4b7a-811f-b61a10107f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c34ee-8fa3-46c8-9a68-e569c6a02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696E1A-8C45-40E2-A4F5-BDD36D56FC73}">
  <ds:schemaRefs>
    <ds:schemaRef ds:uri="0d8fc43e-13a0-4186-a84e-cbae784f6d9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C15F3D6-ED44-4379-88FB-01789BA63875}">
  <ds:schemaRefs>
    <ds:schemaRef ds:uri="011c272d-8a03-4b7a-811f-b61a10107f43"/>
    <ds:schemaRef ds:uri="e87c34ee-8fa3-46c8-9a68-e569c6a028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0F6253-B16E-4A07-8643-AEE19B5BBE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Slice</vt:lpstr>
      <vt:lpstr>Royce College</vt:lpstr>
      <vt:lpstr>KEY STAFF</vt:lpstr>
      <vt:lpstr>Key staff </vt:lpstr>
      <vt:lpstr>About Royce college </vt:lpstr>
      <vt:lpstr>School website </vt:lpstr>
      <vt:lpstr>UNIFORM RULES AND EXPECTATIONS</vt:lpstr>
      <vt:lpstr>Behaviour for learning</vt:lpstr>
      <vt:lpstr>Attendance </vt:lpstr>
      <vt:lpstr>Mobile phones </vt:lpstr>
      <vt:lpstr>How can I help my child?</vt:lpstr>
      <vt:lpstr>First day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Royce College</dc:title>
  <dc:creator>Victoria Monaghan</dc:creator>
  <cp:revision>1</cp:revision>
  <dcterms:created xsi:type="dcterms:W3CDTF">2023-06-22T12:13:50Z</dcterms:created>
  <dcterms:modified xsi:type="dcterms:W3CDTF">2024-06-24T15:11:35Z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0x010100352F1A2D413EEB4A8B75CEBFE97F53E2</vt:lpwstr>
  </property>
</Properties>
</file>