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10375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6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9712F-C143-4E30-B6F2-D9A47397AF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9A39DF-8803-4553-B6E5-2BD7B54630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36AC2D-A01F-4129-B7EC-ED63E05A6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32670-3CEB-464E-AFE2-DA9DE0849558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5568B0-A7A3-46CC-8223-18923935D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26CFA8-CF92-4445-A073-73B6A9C9B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B6919-9B38-46D1-BDB2-D5C3D6D96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378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B9124-3234-458C-96E4-002549BE9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B17BA6-3455-4FC7-BAE1-9EFB3EC2CC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FCCE72-0402-494C-A234-EB8C82981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32670-3CEB-464E-AFE2-DA9DE0849558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6885E4-D5B6-4B89-9B0C-83AD1BB60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16A376-9083-45E4-9688-8F6244E7C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B6919-9B38-46D1-BDB2-D5C3D6D96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9400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59D3D70-2CEC-4A7E-A08C-38AC8CCED9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EA23A9-64BE-4958-AEEB-67481714EA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920D5D-27E1-42E3-B751-B87CE0A60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32670-3CEB-464E-AFE2-DA9DE0849558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85DD2C-9A2E-4AAD-91DB-A0D8B4A4B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20EA05-8861-4E44-A2B8-C863E0617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B6919-9B38-46D1-BDB2-D5C3D6D96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4470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44B7A-59C0-4229-A1CC-9D42D5838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020FE-9482-474D-A82C-954E29AA07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1BBD37-3293-4A0E-A1CC-8CAC56A96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32670-3CEB-464E-AFE2-DA9DE0849558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E36C7F-8D23-4E6E-B779-BCEC9E442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15810A-7377-4FC8-A26C-E67A11238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B6919-9B38-46D1-BDB2-D5C3D6D96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7870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716E8-327A-445F-9A0C-75A90ACA5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43CAC7-C266-4007-BF20-877EF6A3AF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B7B442-816F-40C1-8790-5926C1D9A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32670-3CEB-464E-AFE2-DA9DE0849558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5EC96F-B588-4085-B82E-998AD28D8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F27C85-BF9F-4294-8DC0-0306D699F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B6919-9B38-46D1-BDB2-D5C3D6D96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6385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AFFE2-AE85-4297-B01A-9D74061B0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1AC4CF-CF7C-490F-BF7B-55A007E82D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CE3E14-7865-4F55-9796-12A77AD015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C97244-6871-4F19-B990-93870B4DF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32670-3CEB-464E-AFE2-DA9DE0849558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E63954-AE6C-411E-BF64-11C5F7C76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1BA65F-1B9A-4A55-A4A2-8CA619834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B6919-9B38-46D1-BDB2-D5C3D6D96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7060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68154-DBFA-4921-A1FB-5540475C2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EF6192-7CF8-4364-B19D-5F16DF8397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E6E355-AD47-4394-9908-A32A31D986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9699AC-5461-42B3-A2C7-3E8B9E3E72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DB5A87-2CA6-42A4-A543-BAA82A5B9D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FC178F-C6DD-4AAB-977F-0D2468E38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32670-3CEB-464E-AFE2-DA9DE0849558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8ACF22-1318-43E0-A5F7-03380EBE5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B09763-9501-4F58-A3BF-7D0E3073F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B6919-9B38-46D1-BDB2-D5C3D6D96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195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729D5-A032-4C10-AC63-4DE79DC63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0ADFD7-4120-4466-8334-EE6617975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32670-3CEB-464E-AFE2-DA9DE0849558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9F4CA7-12EB-48E0-999E-4D38A4082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6EA6D7-10C9-45E6-BD1C-6A31C53AE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B6919-9B38-46D1-BDB2-D5C3D6D96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2012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400BF3-28AD-48D0-864C-04932D266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32670-3CEB-464E-AFE2-DA9DE0849558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6B5377-2A4E-4E1F-B3DD-DC7660687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2F83C8-AE3C-4B3E-9F31-1C583698F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B6919-9B38-46D1-BDB2-D5C3D6D96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702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6F33B-087E-45E3-B684-15C3D6F88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B6838A-DC96-4C00-AB99-D5500B72F0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1F2561-731A-4E94-B78D-41D3C6FEF6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35846D-E082-4F98-8994-4B46118B4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32670-3CEB-464E-AFE2-DA9DE0849558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30B993-943C-4292-9335-01D387C6E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63CFE3-7ABF-4B8E-85EA-A5ABF9EB6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B6919-9B38-46D1-BDB2-D5C3D6D96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2002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312CF-B502-4505-BE0F-59BA2ED3D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CE78FA-9903-42F9-ABFB-6CDF98579F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D476BB-F228-4714-9D8E-B1F77F3892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76C561-0383-47C0-8AA4-CC74AC800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32670-3CEB-464E-AFE2-DA9DE0849558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20F871-6746-4AD3-8E0C-D772DDABA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0E5BB7-9BF7-4AF8-A69F-A4D65A17F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B6919-9B38-46D1-BDB2-D5C3D6D96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0821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4482EB-436D-4FD6-AF6D-CEB304F7D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09B83B-C65B-43BE-88C8-49BB95542D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463342-5D70-4971-BA37-7825072363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32670-3CEB-464E-AFE2-DA9DE0849558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F5735-B5F2-415F-ACBF-EE383908D6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CD0843-2733-47B0-A200-10C2B6D845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B6919-9B38-46D1-BDB2-D5C3D6D96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405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qualifications.pearson.com/content/dam/pdf/GCSE/Business/2017/specification-and-sample-assessments/gcse-business-spec-2017.pdf" TargetMode="External"/><Relationship Id="rId3" Type="http://schemas.openxmlformats.org/officeDocument/2006/relationships/hyperlink" Target="https://businessed.co.uk/index.php/home/theory/gcse/edexcel-gcse-9-1-theory-notes-public" TargetMode="External"/><Relationship Id="rId7" Type="http://schemas.openxmlformats.org/officeDocument/2006/relationships/hyperlink" Target="https://qualifications.pearson.com/en/qualifications/edexcel-gcses/business-2017.coursematerials.html#%2FfilterQuery=category:Pearson-UK:Category%2FExam-materials" TargetMode="External"/><Relationship Id="rId2" Type="http://schemas.openxmlformats.org/officeDocument/2006/relationships/hyperlink" Target="https://www.bbc.co.uk/bitesize/examspecs/z98snbk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gcsepod.com/" TargetMode="External"/><Relationship Id="rId5" Type="http://schemas.openxmlformats.org/officeDocument/2006/relationships/hyperlink" Target="https://senecalearning.com/en-GB/" TargetMode="External"/><Relationship Id="rId4" Type="http://schemas.openxmlformats.org/officeDocument/2006/relationships/hyperlink" Target="https://www.brainscape.com/packs/edexcel-gcse-business-exam-advanced-information-20002751?origin=genom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BC3BFB7-CA01-4621-B61B-1247AE1BEB2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274" t="24803" r="21210" b="18279"/>
          <a:stretch/>
        </p:blipFill>
        <p:spPr>
          <a:xfrm>
            <a:off x="-33507" y="1617028"/>
            <a:ext cx="6237661" cy="505378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DBF5FB8-C708-465D-8344-D0AF1269315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9436" t="31971" r="21382" b="11111"/>
          <a:stretch/>
        </p:blipFill>
        <p:spPr>
          <a:xfrm>
            <a:off x="6105833" y="1644216"/>
            <a:ext cx="6112867" cy="4994788"/>
          </a:xfrm>
          <a:prstGeom prst="rect">
            <a:avLst/>
          </a:prstGeom>
        </p:spPr>
      </p:pic>
      <p:sp>
        <p:nvSpPr>
          <p:cNvPr id="6" name="Textbox 3">
            <a:extLst>
              <a:ext uri="{FF2B5EF4-FFF2-40B4-BE49-F238E27FC236}">
                <a16:creationId xmlns:a16="http://schemas.microsoft.com/office/drawing/2014/main" id="{AEC11AC9-7DAD-4488-A218-504BBC366B68}"/>
              </a:ext>
            </a:extLst>
          </p:cNvPr>
          <p:cNvSpPr txBox="1"/>
          <p:nvPr/>
        </p:nvSpPr>
        <p:spPr>
          <a:xfrm>
            <a:off x="938254" y="455516"/>
            <a:ext cx="9589273" cy="7194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>
            <a:noAutofit/>
          </a:bodyPr>
          <a:lstStyle/>
          <a:p>
            <a:pPr marL="518795">
              <a:spcBef>
                <a:spcPts val="860"/>
              </a:spcBef>
              <a:spcAft>
                <a:spcPts val="0"/>
              </a:spcAft>
            </a:pPr>
            <a:r>
              <a:rPr lang="en-US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Edexcel</a:t>
            </a:r>
            <a:r>
              <a:rPr lang="en-US" sz="4000" b="1" spc="-5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GCSE</a:t>
            </a:r>
            <a:r>
              <a:rPr lang="en-US" sz="4000" b="1" spc="-5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Business Specification Brief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490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>
            <a:extLst>
              <a:ext uri="{FF2B5EF4-FFF2-40B4-BE49-F238E27FC236}">
                <a16:creationId xmlns:a16="http://schemas.microsoft.com/office/drawing/2014/main" id="{B2A4F70F-0FC6-4390-AD0B-301D1DCA0D1B}"/>
              </a:ext>
            </a:extLst>
          </p:cNvPr>
          <p:cNvSpPr txBox="1"/>
          <p:nvPr/>
        </p:nvSpPr>
        <p:spPr>
          <a:xfrm>
            <a:off x="978010" y="190031"/>
            <a:ext cx="9589273" cy="7194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>
            <a:noAutofit/>
          </a:bodyPr>
          <a:lstStyle/>
          <a:p>
            <a:pPr marL="518795" algn="ctr">
              <a:spcBef>
                <a:spcPts val="860"/>
              </a:spcBef>
              <a:spcAft>
                <a:spcPts val="0"/>
              </a:spcAft>
            </a:pPr>
            <a:r>
              <a:rPr lang="en-US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Edexcel</a:t>
            </a:r>
            <a:r>
              <a:rPr lang="en-US" sz="4000" b="1" spc="-5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GCSE</a:t>
            </a:r>
            <a:r>
              <a:rPr lang="en-US" sz="4000" b="1" spc="-5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Business Revision Help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Textbox 9">
            <a:extLst>
              <a:ext uri="{FF2B5EF4-FFF2-40B4-BE49-F238E27FC236}">
                <a16:creationId xmlns:a16="http://schemas.microsoft.com/office/drawing/2014/main" id="{AB010137-1246-4F53-A605-8890AA5E6D16}"/>
              </a:ext>
            </a:extLst>
          </p:cNvPr>
          <p:cNvSpPr txBox="1"/>
          <p:nvPr/>
        </p:nvSpPr>
        <p:spPr>
          <a:xfrm>
            <a:off x="6559296" y="1120863"/>
            <a:ext cx="5449824" cy="55519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>
            <a:noAutofit/>
          </a:bodyPr>
          <a:lstStyle/>
          <a:p>
            <a:pPr marR="276225">
              <a:lnSpc>
                <a:spcPct val="97000"/>
              </a:lnSpc>
              <a:spcBef>
                <a:spcPts val="5"/>
              </a:spcBef>
              <a:spcAft>
                <a:spcPts val="0"/>
              </a:spcAft>
            </a:pPr>
            <a:r>
              <a:rPr lang="en-GB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Websites:</a:t>
            </a:r>
            <a:endParaRPr lang="en-GB" sz="105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600" u="sng" dirty="0"/>
              <a:t>BBC Bitesize:</a:t>
            </a:r>
            <a:endParaRPr lang="en-GB" sz="1600" dirty="0"/>
          </a:p>
          <a:p>
            <a:r>
              <a:rPr lang="en-US" sz="1600" dirty="0"/>
              <a:t>Link to Edexcel Business pages.</a:t>
            </a:r>
            <a:endParaRPr lang="en-GB" sz="1600" dirty="0"/>
          </a:p>
          <a:p>
            <a:r>
              <a:rPr lang="en-US" sz="1600" u="sng" dirty="0">
                <a:hlinkClick r:id="rId2"/>
              </a:rPr>
              <a:t>https://www.bbc.co.uk/bitesize/examspecs/z98snbk</a:t>
            </a:r>
            <a:endParaRPr lang="en-GB" sz="1600" dirty="0"/>
          </a:p>
          <a:p>
            <a:r>
              <a:rPr lang="en-US" sz="1600" dirty="0"/>
              <a:t> </a:t>
            </a:r>
            <a:endParaRPr lang="en-GB" sz="1600" dirty="0"/>
          </a:p>
          <a:p>
            <a:r>
              <a:rPr lang="en-US" sz="1600" u="sng" dirty="0"/>
              <a:t>Business Ed:</a:t>
            </a:r>
            <a:endParaRPr lang="en-GB" sz="1600" dirty="0"/>
          </a:p>
          <a:p>
            <a:r>
              <a:rPr lang="en-US" sz="1600" dirty="0"/>
              <a:t>Link to Edexcel Business pages.</a:t>
            </a:r>
            <a:endParaRPr lang="en-GB" sz="1600" dirty="0"/>
          </a:p>
          <a:p>
            <a:r>
              <a:rPr lang="en-US" sz="1600" u="sng" dirty="0">
                <a:hlinkClick r:id="rId3"/>
              </a:rPr>
              <a:t>https://businessed.co.uk/index.php/home/theory/gcse/edexcel-gcse-9-1-theory-notes-public</a:t>
            </a:r>
            <a:endParaRPr lang="en-GB" sz="1600" dirty="0"/>
          </a:p>
          <a:p>
            <a:r>
              <a:rPr lang="en-US" sz="1600" dirty="0"/>
              <a:t> </a:t>
            </a:r>
            <a:endParaRPr lang="en-GB" sz="1600" dirty="0"/>
          </a:p>
          <a:p>
            <a:r>
              <a:rPr lang="en-US" sz="1600" u="sng" dirty="0" err="1"/>
              <a:t>Brainscape</a:t>
            </a:r>
            <a:r>
              <a:rPr lang="en-US" sz="1600" u="sng" dirty="0"/>
              <a:t>:</a:t>
            </a:r>
            <a:endParaRPr lang="en-GB" sz="1600" dirty="0"/>
          </a:p>
          <a:p>
            <a:r>
              <a:rPr lang="en-US" sz="1600" dirty="0"/>
              <a:t>Flashcards.</a:t>
            </a:r>
            <a:endParaRPr lang="en-GB" sz="1600" dirty="0"/>
          </a:p>
          <a:p>
            <a:r>
              <a:rPr lang="en-US" sz="1600" u="sng" dirty="0">
                <a:hlinkClick r:id="rId4"/>
              </a:rPr>
              <a:t>https://www.brainscape.com/packs/edexcel-gcse-business-exam-advanced-information-20002751?origin=genome</a:t>
            </a:r>
            <a:endParaRPr lang="en-GB" sz="1600" dirty="0"/>
          </a:p>
          <a:p>
            <a:r>
              <a:rPr lang="en-US" sz="1600" dirty="0"/>
              <a:t> </a:t>
            </a:r>
            <a:endParaRPr lang="en-GB" sz="1600" dirty="0"/>
          </a:p>
          <a:p>
            <a:r>
              <a:rPr lang="en-US" sz="1600" u="sng" dirty="0"/>
              <a:t>SENECA:</a:t>
            </a:r>
            <a:endParaRPr lang="en-GB" sz="1600" dirty="0"/>
          </a:p>
          <a:p>
            <a:r>
              <a:rPr lang="en-US" sz="1600" u="sng" dirty="0">
                <a:hlinkClick r:id="rId5"/>
              </a:rPr>
              <a:t>https://senecalearning.com/en-GB/</a:t>
            </a:r>
            <a:endParaRPr lang="en-GB" sz="1600" dirty="0"/>
          </a:p>
          <a:p>
            <a:r>
              <a:rPr lang="en-US" sz="1600" dirty="0"/>
              <a:t> </a:t>
            </a:r>
            <a:endParaRPr lang="en-GB" sz="1600" dirty="0"/>
          </a:p>
          <a:p>
            <a:r>
              <a:rPr lang="en-US" sz="1600" u="sng" dirty="0"/>
              <a:t>GCSE POD:</a:t>
            </a:r>
            <a:endParaRPr lang="en-GB" sz="1600" dirty="0"/>
          </a:p>
          <a:p>
            <a:r>
              <a:rPr lang="en-US" sz="1600" u="sng" dirty="0">
                <a:hlinkClick r:id="rId6"/>
              </a:rPr>
              <a:t>https://www.gcsepod.com/</a:t>
            </a:r>
            <a:endParaRPr lang="en-GB" sz="1600" dirty="0"/>
          </a:p>
        </p:txBody>
      </p:sp>
      <p:sp>
        <p:nvSpPr>
          <p:cNvPr id="4" name="Textbox 9">
            <a:extLst>
              <a:ext uri="{FF2B5EF4-FFF2-40B4-BE49-F238E27FC236}">
                <a16:creationId xmlns:a16="http://schemas.microsoft.com/office/drawing/2014/main" id="{D87D653A-FE0A-48E5-B8EC-443907F44AD2}"/>
              </a:ext>
            </a:extLst>
          </p:cNvPr>
          <p:cNvSpPr txBox="1"/>
          <p:nvPr/>
        </p:nvSpPr>
        <p:spPr>
          <a:xfrm>
            <a:off x="48768" y="1120863"/>
            <a:ext cx="6461760" cy="30760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>
            <a:noAutofit/>
          </a:bodyPr>
          <a:lstStyle/>
          <a:p>
            <a:pPr marR="276225">
              <a:lnSpc>
                <a:spcPct val="97000"/>
              </a:lnSpc>
              <a:spcBef>
                <a:spcPts val="5"/>
              </a:spcBef>
              <a:spcAft>
                <a:spcPts val="0"/>
              </a:spcAft>
            </a:pPr>
            <a:r>
              <a:rPr lang="en-GB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20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Edexcel </a:t>
            </a:r>
            <a:r>
              <a:rPr lang="en-US" sz="20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Website:</a:t>
            </a:r>
          </a:p>
          <a:p>
            <a:pPr marR="276225">
              <a:lnSpc>
                <a:spcPct val="97000"/>
              </a:lnSpc>
              <a:spcBef>
                <a:spcPts val="5"/>
              </a:spcBef>
              <a:spcAft>
                <a:spcPts val="0"/>
              </a:spcAft>
            </a:pPr>
            <a:endParaRPr lang="en-US" sz="2000" b="1" u="sng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276225">
              <a:lnSpc>
                <a:spcPct val="97000"/>
              </a:lnSpc>
              <a:spcBef>
                <a:spcPts val="5"/>
              </a:spcBef>
              <a:spcAft>
                <a:spcPts val="0"/>
              </a:spcAft>
            </a:pPr>
            <a:r>
              <a:rPr lang="en-US" b="1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Past papers:</a:t>
            </a:r>
          </a:p>
          <a:p>
            <a:r>
              <a:rPr lang="en-US" sz="1600" u="sng" dirty="0">
                <a:hlinkClick r:id="rId7"/>
              </a:rPr>
              <a:t>https://qualifications.pearson.com/en/qualifications/edexcel-gcses/business-2017.coursematerials.html#%2FfilterQuery=category:Pearson-UK:Category%2FExam-materials</a:t>
            </a:r>
            <a:endParaRPr lang="en-GB" sz="1600" dirty="0"/>
          </a:p>
          <a:p>
            <a:r>
              <a:rPr lang="en-US" sz="1600" dirty="0"/>
              <a:t> </a:t>
            </a:r>
            <a:endParaRPr lang="en-GB" sz="1600" dirty="0"/>
          </a:p>
          <a:p>
            <a:r>
              <a:rPr lang="en-US" b="1" u="sng" dirty="0"/>
              <a:t>specification</a:t>
            </a:r>
            <a:r>
              <a:rPr lang="en-US" dirty="0"/>
              <a:t>: </a:t>
            </a:r>
            <a:endParaRPr lang="en-GB" dirty="0"/>
          </a:p>
          <a:p>
            <a:r>
              <a:rPr lang="en-US" sz="1600" u="sng" dirty="0">
                <a:hlinkClick r:id="rId8"/>
              </a:rPr>
              <a:t>https://qualifications.pearson.com/content/dam/pdf/GCSE/Business/2017/specification-and-sample-assessments/gcse-business-spec-2017.pdf</a:t>
            </a:r>
            <a:endParaRPr lang="en-GB" sz="1600" dirty="0"/>
          </a:p>
          <a:p>
            <a:pPr marR="276225">
              <a:lnSpc>
                <a:spcPct val="97000"/>
              </a:lnSpc>
              <a:spcBef>
                <a:spcPts val="5"/>
              </a:spcBef>
              <a:spcAft>
                <a:spcPts val="0"/>
              </a:spcAft>
            </a:pPr>
            <a:endParaRPr lang="en-GB" sz="105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Textbox 9">
            <a:extLst>
              <a:ext uri="{FF2B5EF4-FFF2-40B4-BE49-F238E27FC236}">
                <a16:creationId xmlns:a16="http://schemas.microsoft.com/office/drawing/2014/main" id="{4B580448-0D1A-4BA3-BF85-CABF32CED9A3}"/>
              </a:ext>
            </a:extLst>
          </p:cNvPr>
          <p:cNvSpPr txBox="1"/>
          <p:nvPr/>
        </p:nvSpPr>
        <p:spPr>
          <a:xfrm>
            <a:off x="875845" y="4600713"/>
            <a:ext cx="4429125" cy="19750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>
            <a:noAutofit/>
          </a:bodyPr>
          <a:lstStyle/>
          <a:p>
            <a:pPr marR="276225">
              <a:lnSpc>
                <a:spcPct val="97000"/>
              </a:lnSpc>
              <a:spcBef>
                <a:spcPts val="5"/>
              </a:spcBef>
              <a:spcAft>
                <a:spcPts val="0"/>
              </a:spcAft>
            </a:pP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b="1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Books: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276225" lvl="0" indent="-342900">
              <a:lnSpc>
                <a:spcPct val="97000"/>
              </a:lnSpc>
              <a:spcBef>
                <a:spcPts val="5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CGP Revision Guide for Edexcel Business 9-1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276225" lvl="0" indent="-342900">
              <a:lnSpc>
                <a:spcPct val="97000"/>
              </a:lnSpc>
              <a:spcBef>
                <a:spcPts val="5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Pearson Edexcel 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Business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marR="276225">
              <a:lnSpc>
                <a:spcPct val="97000"/>
              </a:lnSpc>
              <a:spcBef>
                <a:spcPts val="5"/>
              </a:spcBef>
              <a:spcAft>
                <a:spcPts val="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Revision Guide and Workbook for Business 9-1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276225">
              <a:lnSpc>
                <a:spcPct val="97000"/>
              </a:lnSpc>
              <a:spcBef>
                <a:spcPts val="5"/>
              </a:spcBef>
              <a:spcAft>
                <a:spcPts val="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271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194</Words>
  <Application>Microsoft Office PowerPoint</Application>
  <PresentationFormat>Widescreen</PresentationFormat>
  <Paragraphs>32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Symbol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Sonja Hollins-Wright</dc:creator>
  <cp:lastModifiedBy>Sonja Hollins-Wright</cp:lastModifiedBy>
  <cp:revision>4</cp:revision>
  <cp:lastPrinted>2023-09-21T14:35:12Z</cp:lastPrinted>
  <dcterms:created xsi:type="dcterms:W3CDTF">2023-09-21T12:11:05Z</dcterms:created>
  <dcterms:modified xsi:type="dcterms:W3CDTF">2024-03-05T14:48:51Z</dcterms:modified>
</cp:coreProperties>
</file>