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72" r:id="rId3"/>
    <p:sldId id="274" r:id="rId4"/>
    <p:sldId id="275" r:id="rId5"/>
    <p:sldId id="276" r:id="rId6"/>
    <p:sldId id="277" r:id="rId7"/>
    <p:sldId id="278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C83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1246DF-B8D7-4449-AEBD-4ACB12BC13F8}" v="49" dt="2022-03-21T12:04:03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Rubin" userId="0495ef8f-15dd-4f4a-a1da-dc36ac40867a" providerId="ADAL" clId="{641246DF-B8D7-4449-AEBD-4ACB12BC13F8}"/>
    <pc:docChg chg="undo custSel addSld delSld modSld">
      <pc:chgData name="Steve Rubin" userId="0495ef8f-15dd-4f4a-a1da-dc36ac40867a" providerId="ADAL" clId="{641246DF-B8D7-4449-AEBD-4ACB12BC13F8}" dt="2022-03-21T12:04:03.758" v="633"/>
      <pc:docMkLst>
        <pc:docMk/>
      </pc:docMkLst>
      <pc:sldChg chg="del">
        <pc:chgData name="Steve Rubin" userId="0495ef8f-15dd-4f4a-a1da-dc36ac40867a" providerId="ADAL" clId="{641246DF-B8D7-4449-AEBD-4ACB12BC13F8}" dt="2022-03-21T10:19:10.469" v="1" actId="2696"/>
        <pc:sldMkLst>
          <pc:docMk/>
          <pc:sldMk cId="687831917" sldId="256"/>
        </pc:sldMkLst>
      </pc:sldChg>
      <pc:sldChg chg="addSp delSp modSp mod">
        <pc:chgData name="Steve Rubin" userId="0495ef8f-15dd-4f4a-a1da-dc36ac40867a" providerId="ADAL" clId="{641246DF-B8D7-4449-AEBD-4ACB12BC13F8}" dt="2022-03-21T11:37:29.333" v="544"/>
        <pc:sldMkLst>
          <pc:docMk/>
          <pc:sldMk cId="3652885962" sldId="257"/>
        </pc:sldMkLst>
        <pc:spChg chg="mod">
          <ac:chgData name="Steve Rubin" userId="0495ef8f-15dd-4f4a-a1da-dc36ac40867a" providerId="ADAL" clId="{641246DF-B8D7-4449-AEBD-4ACB12BC13F8}" dt="2022-03-21T10:20:23.667" v="77" actId="1076"/>
          <ac:spMkLst>
            <pc:docMk/>
            <pc:sldMk cId="3652885962" sldId="257"/>
            <ac:spMk id="3" creationId="{68C0818A-104B-49C5-9172-768DFE8C235D}"/>
          </ac:spMkLst>
        </pc:spChg>
        <pc:picChg chg="add del mod">
          <ac:chgData name="Steve Rubin" userId="0495ef8f-15dd-4f4a-a1da-dc36ac40867a" providerId="ADAL" clId="{641246DF-B8D7-4449-AEBD-4ACB12BC13F8}" dt="2022-03-21T11:34:27.217" v="541"/>
          <ac:picMkLst>
            <pc:docMk/>
            <pc:sldMk cId="3652885962" sldId="257"/>
            <ac:picMk id="2" creationId="{ACDD7BDE-A4D2-4FFE-A90F-7469ACEB56E4}"/>
          </ac:picMkLst>
        </pc:picChg>
        <pc:picChg chg="add del mod">
          <ac:chgData name="Steve Rubin" userId="0495ef8f-15dd-4f4a-a1da-dc36ac40867a" providerId="ADAL" clId="{641246DF-B8D7-4449-AEBD-4ACB12BC13F8}" dt="2022-03-21T11:35:10.314" v="542"/>
          <ac:picMkLst>
            <pc:docMk/>
            <pc:sldMk cId="3652885962" sldId="257"/>
            <ac:picMk id="4" creationId="{D440B5B3-F96D-4B19-8D53-B697BC1F0908}"/>
          </ac:picMkLst>
        </pc:picChg>
        <pc:picChg chg="add del mod">
          <ac:chgData name="Steve Rubin" userId="0495ef8f-15dd-4f4a-a1da-dc36ac40867a" providerId="ADAL" clId="{641246DF-B8D7-4449-AEBD-4ACB12BC13F8}" dt="2022-03-21T11:37:29.333" v="544"/>
          <ac:picMkLst>
            <pc:docMk/>
            <pc:sldMk cId="3652885962" sldId="257"/>
            <ac:picMk id="5" creationId="{08EDFB0D-BB12-4E2A-9A9F-96CF38637CF3}"/>
          </ac:picMkLst>
        </pc:picChg>
        <pc:picChg chg="add mod">
          <ac:chgData name="Steve Rubin" userId="0495ef8f-15dd-4f4a-a1da-dc36ac40867a" providerId="ADAL" clId="{641246DF-B8D7-4449-AEBD-4ACB12BC13F8}" dt="2022-03-21T11:37:29.333" v="544"/>
          <ac:picMkLst>
            <pc:docMk/>
            <pc:sldMk cId="3652885962" sldId="257"/>
            <ac:picMk id="6" creationId="{C2A4B310-02C1-423F-B971-780A2E952A98}"/>
          </ac:picMkLst>
        </pc:picChg>
      </pc:sldChg>
      <pc:sldChg chg="addSp delSp modSp mod">
        <pc:chgData name="Steve Rubin" userId="0495ef8f-15dd-4f4a-a1da-dc36ac40867a" providerId="ADAL" clId="{641246DF-B8D7-4449-AEBD-4ACB12BC13F8}" dt="2022-03-21T11:50:28.723" v="605" actId="14100"/>
        <pc:sldMkLst>
          <pc:docMk/>
          <pc:sldMk cId="1304657466" sldId="272"/>
        </pc:sldMkLst>
        <pc:spChg chg="add del mod">
          <ac:chgData name="Steve Rubin" userId="0495ef8f-15dd-4f4a-a1da-dc36ac40867a" providerId="ADAL" clId="{641246DF-B8D7-4449-AEBD-4ACB12BC13F8}" dt="2022-03-21T10:43:54.622" v="93"/>
          <ac:spMkLst>
            <pc:docMk/>
            <pc:sldMk cId="1304657466" sldId="272"/>
            <ac:spMk id="8" creationId="{A924BF83-80C4-49A6-8B23-60EC21F04F81}"/>
          </ac:spMkLst>
        </pc:spChg>
        <pc:spChg chg="add mod">
          <ac:chgData name="Steve Rubin" userId="0495ef8f-15dd-4f4a-a1da-dc36ac40867a" providerId="ADAL" clId="{641246DF-B8D7-4449-AEBD-4ACB12BC13F8}" dt="2022-03-21T11:22:37.299" v="538" actId="14100"/>
          <ac:spMkLst>
            <pc:docMk/>
            <pc:sldMk cId="1304657466" sldId="272"/>
            <ac:spMk id="13" creationId="{093F15C6-1EBB-46F1-BB3D-2C5A16C220DF}"/>
          </ac:spMkLst>
        </pc:spChg>
        <pc:spChg chg="add mod">
          <ac:chgData name="Steve Rubin" userId="0495ef8f-15dd-4f4a-a1da-dc36ac40867a" providerId="ADAL" clId="{641246DF-B8D7-4449-AEBD-4ACB12BC13F8}" dt="2022-03-21T11:16:45.161" v="255" actId="20577"/>
          <ac:spMkLst>
            <pc:docMk/>
            <pc:sldMk cId="1304657466" sldId="272"/>
            <ac:spMk id="14" creationId="{B01E7DB6-4484-48DF-90C7-E7271B050424}"/>
          </ac:spMkLst>
        </pc:spChg>
        <pc:spChg chg="add mod">
          <ac:chgData name="Steve Rubin" userId="0495ef8f-15dd-4f4a-a1da-dc36ac40867a" providerId="ADAL" clId="{641246DF-B8D7-4449-AEBD-4ACB12BC13F8}" dt="2022-03-21T11:22:31.498" v="536" actId="14100"/>
          <ac:spMkLst>
            <pc:docMk/>
            <pc:sldMk cId="1304657466" sldId="272"/>
            <ac:spMk id="15" creationId="{0FB49297-69E9-4F1C-96BC-7E42070B80C3}"/>
          </ac:spMkLst>
        </pc:spChg>
        <pc:spChg chg="add mod">
          <ac:chgData name="Steve Rubin" userId="0495ef8f-15dd-4f4a-a1da-dc36ac40867a" providerId="ADAL" clId="{641246DF-B8D7-4449-AEBD-4ACB12BC13F8}" dt="2022-03-21T11:50:28.723" v="605" actId="14100"/>
          <ac:spMkLst>
            <pc:docMk/>
            <pc:sldMk cId="1304657466" sldId="272"/>
            <ac:spMk id="16" creationId="{9D7C49CD-DB3F-4097-A766-4A93A90E68B5}"/>
          </ac:spMkLst>
        </pc:spChg>
        <pc:spChg chg="add mod">
          <ac:chgData name="Steve Rubin" userId="0495ef8f-15dd-4f4a-a1da-dc36ac40867a" providerId="ADAL" clId="{641246DF-B8D7-4449-AEBD-4ACB12BC13F8}" dt="2022-03-21T11:20:06.936" v="393" actId="20577"/>
          <ac:spMkLst>
            <pc:docMk/>
            <pc:sldMk cId="1304657466" sldId="272"/>
            <ac:spMk id="17" creationId="{BF97E06B-0C9A-4B94-8868-403FC838C5EC}"/>
          </ac:spMkLst>
        </pc:spChg>
        <pc:spChg chg="add mod">
          <ac:chgData name="Steve Rubin" userId="0495ef8f-15dd-4f4a-a1da-dc36ac40867a" providerId="ADAL" clId="{641246DF-B8D7-4449-AEBD-4ACB12BC13F8}" dt="2022-03-21T11:50:06.267" v="600" actId="20577"/>
          <ac:spMkLst>
            <pc:docMk/>
            <pc:sldMk cId="1304657466" sldId="272"/>
            <ac:spMk id="18" creationId="{E90DF761-D53A-401D-BDD1-8BD0654B950F}"/>
          </ac:spMkLst>
        </pc:spChg>
        <pc:graphicFrameChg chg="add del mod">
          <ac:chgData name="Steve Rubin" userId="0495ef8f-15dd-4f4a-a1da-dc36ac40867a" providerId="ADAL" clId="{641246DF-B8D7-4449-AEBD-4ACB12BC13F8}" dt="2022-03-21T10:43:54.622" v="93"/>
          <ac:graphicFrameMkLst>
            <pc:docMk/>
            <pc:sldMk cId="1304657466" sldId="272"/>
            <ac:graphicFrameMk id="6" creationId="{76DC45B0-3762-4080-BD54-1DBA098F84B2}"/>
          </ac:graphicFrameMkLst>
        </pc:graphicFrameChg>
        <pc:graphicFrameChg chg="add del mod">
          <ac:chgData name="Steve Rubin" userId="0495ef8f-15dd-4f4a-a1da-dc36ac40867a" providerId="ADAL" clId="{641246DF-B8D7-4449-AEBD-4ACB12BC13F8}" dt="2022-03-21T10:43:54.622" v="93"/>
          <ac:graphicFrameMkLst>
            <pc:docMk/>
            <pc:sldMk cId="1304657466" sldId="272"/>
            <ac:graphicFrameMk id="7" creationId="{2D2BC799-04A5-49EE-89AF-3CBB9AF4FC19}"/>
          </ac:graphicFrameMkLst>
        </pc:graphicFrameChg>
        <pc:picChg chg="add del mod">
          <ac:chgData name="Steve Rubin" userId="0495ef8f-15dd-4f4a-a1da-dc36ac40867a" providerId="ADAL" clId="{641246DF-B8D7-4449-AEBD-4ACB12BC13F8}" dt="2022-03-21T10:41:41.514" v="85" actId="22"/>
          <ac:picMkLst>
            <pc:docMk/>
            <pc:sldMk cId="1304657466" sldId="272"/>
            <ac:picMk id="3" creationId="{2C805870-7063-4132-A2DD-668B3246DAE9}"/>
          </ac:picMkLst>
        </pc:picChg>
        <pc:picChg chg="add del mod">
          <ac:chgData name="Steve Rubin" userId="0495ef8f-15dd-4f4a-a1da-dc36ac40867a" providerId="ADAL" clId="{641246DF-B8D7-4449-AEBD-4ACB12BC13F8}" dt="2022-03-21T10:43:18.454" v="91" actId="478"/>
          <ac:picMkLst>
            <pc:docMk/>
            <pc:sldMk cId="1304657466" sldId="272"/>
            <ac:picMk id="5" creationId="{58CDE1D7-4034-4B8E-A234-A65BE85D862C}"/>
          </ac:picMkLst>
        </pc:picChg>
        <pc:picChg chg="add del">
          <ac:chgData name="Steve Rubin" userId="0495ef8f-15dd-4f4a-a1da-dc36ac40867a" providerId="ADAL" clId="{641246DF-B8D7-4449-AEBD-4ACB12BC13F8}" dt="2022-03-21T10:44:50.101" v="95" actId="22"/>
          <ac:picMkLst>
            <pc:docMk/>
            <pc:sldMk cId="1304657466" sldId="272"/>
            <ac:picMk id="10" creationId="{A1D3FA01-E9CB-41D8-B0BA-B3140010A6D0}"/>
          </ac:picMkLst>
        </pc:picChg>
        <pc:picChg chg="add mod">
          <ac:chgData name="Steve Rubin" userId="0495ef8f-15dd-4f4a-a1da-dc36ac40867a" providerId="ADAL" clId="{641246DF-B8D7-4449-AEBD-4ACB12BC13F8}" dt="2022-03-21T10:45:04.353" v="98" actId="1076"/>
          <ac:picMkLst>
            <pc:docMk/>
            <pc:sldMk cId="1304657466" sldId="272"/>
            <ac:picMk id="12" creationId="{B1BDE116-869A-4B31-B9E2-38943177EA70}"/>
          </ac:picMkLst>
        </pc:picChg>
        <pc:picChg chg="add del mod">
          <ac:chgData name="Steve Rubin" userId="0495ef8f-15dd-4f4a-a1da-dc36ac40867a" providerId="ADAL" clId="{641246DF-B8D7-4449-AEBD-4ACB12BC13F8}" dt="2022-03-21T11:36:37.222" v="543"/>
          <ac:picMkLst>
            <pc:docMk/>
            <pc:sldMk cId="1304657466" sldId="272"/>
            <ac:picMk id="19" creationId="{607381DB-6E29-4234-94BC-2A85AB19C609}"/>
          </ac:picMkLst>
        </pc:picChg>
        <pc:picChg chg="add del mod">
          <ac:chgData name="Steve Rubin" userId="0495ef8f-15dd-4f4a-a1da-dc36ac40867a" providerId="ADAL" clId="{641246DF-B8D7-4449-AEBD-4ACB12BC13F8}" dt="2022-03-21T11:39:37.053" v="545"/>
          <ac:picMkLst>
            <pc:docMk/>
            <pc:sldMk cId="1304657466" sldId="272"/>
            <ac:picMk id="20" creationId="{9712A756-43B8-492C-8C69-68D799E6DEF5}"/>
          </ac:picMkLst>
        </pc:picChg>
        <pc:picChg chg="add del mod">
          <ac:chgData name="Steve Rubin" userId="0495ef8f-15dd-4f4a-a1da-dc36ac40867a" providerId="ADAL" clId="{641246DF-B8D7-4449-AEBD-4ACB12BC13F8}" dt="2022-03-21T11:42:18.291" v="553"/>
          <ac:picMkLst>
            <pc:docMk/>
            <pc:sldMk cId="1304657466" sldId="272"/>
            <ac:picMk id="21" creationId="{57D0FA94-1C42-46FF-BCEC-5CAF34865137}"/>
          </ac:picMkLst>
        </pc:picChg>
        <pc:picChg chg="add del mod">
          <ac:chgData name="Steve Rubin" userId="0495ef8f-15dd-4f4a-a1da-dc36ac40867a" providerId="ADAL" clId="{641246DF-B8D7-4449-AEBD-4ACB12BC13F8}" dt="2022-03-21T11:42:39.419" v="554"/>
          <ac:picMkLst>
            <pc:docMk/>
            <pc:sldMk cId="1304657466" sldId="272"/>
            <ac:picMk id="22" creationId="{08387576-4F38-412E-8FEB-A3287282E8A7}"/>
          </ac:picMkLst>
        </pc:picChg>
        <pc:picChg chg="add mod">
          <ac:chgData name="Steve Rubin" userId="0495ef8f-15dd-4f4a-a1da-dc36ac40867a" providerId="ADAL" clId="{641246DF-B8D7-4449-AEBD-4ACB12BC13F8}" dt="2022-03-21T11:42:39.419" v="554"/>
          <ac:picMkLst>
            <pc:docMk/>
            <pc:sldMk cId="1304657466" sldId="272"/>
            <ac:picMk id="23" creationId="{05B26FFB-392E-40C7-AEEA-8E57CD472844}"/>
          </ac:picMkLst>
        </pc:picChg>
        <pc:picChg chg="del">
          <ac:chgData name="Steve Rubin" userId="0495ef8f-15dd-4f4a-a1da-dc36ac40867a" providerId="ADAL" clId="{641246DF-B8D7-4449-AEBD-4ACB12BC13F8}" dt="2022-03-21T10:19:25.949" v="3" actId="478"/>
          <ac:picMkLst>
            <pc:docMk/>
            <pc:sldMk cId="1304657466" sldId="272"/>
            <ac:picMk id="26" creationId="{D670C7F5-7645-49EC-904C-8935384E6883}"/>
          </ac:picMkLst>
        </pc:picChg>
      </pc:sldChg>
      <pc:sldChg chg="addSp delSp modSp new">
        <pc:chgData name="Steve Rubin" userId="0495ef8f-15dd-4f4a-a1da-dc36ac40867a" providerId="ADAL" clId="{641246DF-B8D7-4449-AEBD-4ACB12BC13F8}" dt="2022-03-21T12:04:03.758" v="633"/>
        <pc:sldMkLst>
          <pc:docMk/>
          <pc:sldMk cId="2306939607" sldId="273"/>
        </pc:sldMkLst>
        <pc:picChg chg="add del mod">
          <ac:chgData name="Steve Rubin" userId="0495ef8f-15dd-4f4a-a1da-dc36ac40867a" providerId="ADAL" clId="{641246DF-B8D7-4449-AEBD-4ACB12BC13F8}" dt="2022-03-21T12:00:27.779" v="629"/>
          <ac:picMkLst>
            <pc:docMk/>
            <pc:sldMk cId="2306939607" sldId="273"/>
            <ac:picMk id="2" creationId="{4EEC62EB-21F0-4BF4-A5F9-AF93C79270A0}"/>
          </ac:picMkLst>
        </pc:picChg>
        <pc:picChg chg="add del mod">
          <ac:chgData name="Steve Rubin" userId="0495ef8f-15dd-4f4a-a1da-dc36ac40867a" providerId="ADAL" clId="{641246DF-B8D7-4449-AEBD-4ACB12BC13F8}" dt="2022-03-21T12:00:41.593" v="630"/>
          <ac:picMkLst>
            <pc:docMk/>
            <pc:sldMk cId="2306939607" sldId="273"/>
            <ac:picMk id="3" creationId="{4A777128-4E24-4CC5-8AFA-6883D78018B2}"/>
          </ac:picMkLst>
        </pc:picChg>
        <pc:picChg chg="add del mod">
          <ac:chgData name="Steve Rubin" userId="0495ef8f-15dd-4f4a-a1da-dc36ac40867a" providerId="ADAL" clId="{641246DF-B8D7-4449-AEBD-4ACB12BC13F8}" dt="2022-03-21T12:01:45.915" v="631"/>
          <ac:picMkLst>
            <pc:docMk/>
            <pc:sldMk cId="2306939607" sldId="273"/>
            <ac:picMk id="4" creationId="{F2C3D8A8-5E1A-4B14-A209-73B0AA184A32}"/>
          </ac:picMkLst>
        </pc:picChg>
        <pc:picChg chg="add del mod">
          <ac:chgData name="Steve Rubin" userId="0495ef8f-15dd-4f4a-a1da-dc36ac40867a" providerId="ADAL" clId="{641246DF-B8D7-4449-AEBD-4ACB12BC13F8}" dt="2022-03-21T12:03:06.983" v="632"/>
          <ac:picMkLst>
            <pc:docMk/>
            <pc:sldMk cId="2306939607" sldId="273"/>
            <ac:picMk id="5" creationId="{441103EF-1CCD-4BD4-9082-64121B623669}"/>
          </ac:picMkLst>
        </pc:picChg>
        <pc:picChg chg="add del mod">
          <ac:chgData name="Steve Rubin" userId="0495ef8f-15dd-4f4a-a1da-dc36ac40867a" providerId="ADAL" clId="{641246DF-B8D7-4449-AEBD-4ACB12BC13F8}" dt="2022-03-21T12:04:03.758" v="633"/>
          <ac:picMkLst>
            <pc:docMk/>
            <pc:sldMk cId="2306939607" sldId="273"/>
            <ac:picMk id="6" creationId="{A1B68B48-A4F4-4C8E-91DC-52731C466344}"/>
          </ac:picMkLst>
        </pc:picChg>
        <pc:picChg chg="add mod">
          <ac:chgData name="Steve Rubin" userId="0495ef8f-15dd-4f4a-a1da-dc36ac40867a" providerId="ADAL" clId="{641246DF-B8D7-4449-AEBD-4ACB12BC13F8}" dt="2022-03-21T12:04:03.758" v="633"/>
          <ac:picMkLst>
            <pc:docMk/>
            <pc:sldMk cId="2306939607" sldId="273"/>
            <ac:picMk id="7" creationId="{790C1069-C638-4442-8D21-74871E523532}"/>
          </ac:picMkLst>
        </pc:picChg>
        <pc:picChg chg="add mod">
          <ac:chgData name="Steve Rubin" userId="0495ef8f-15dd-4f4a-a1da-dc36ac40867a" providerId="ADAL" clId="{641246DF-B8D7-4449-AEBD-4ACB12BC13F8}" dt="2022-03-21T10:46:21.903" v="103" actId="1076"/>
          <ac:picMkLst>
            <pc:docMk/>
            <pc:sldMk cId="2306939607" sldId="273"/>
            <ac:picMk id="2050" creationId="{F87BB9D2-5E6D-4718-97D6-710386979A02}"/>
          </ac:picMkLst>
        </pc:picChg>
      </pc:sldChg>
      <pc:sldChg chg="del">
        <pc:chgData name="Steve Rubin" userId="0495ef8f-15dd-4f4a-a1da-dc36ac40867a" providerId="ADAL" clId="{641246DF-B8D7-4449-AEBD-4ACB12BC13F8}" dt="2022-03-21T10:19:29.467" v="4" actId="2696"/>
        <pc:sldMkLst>
          <pc:docMk/>
          <pc:sldMk cId="3343609537" sldId="273"/>
        </pc:sldMkLst>
      </pc:sldChg>
      <pc:sldChg chg="addSp delSp modSp add mod">
        <pc:chgData name="Steve Rubin" userId="0495ef8f-15dd-4f4a-a1da-dc36ac40867a" providerId="ADAL" clId="{641246DF-B8D7-4449-AEBD-4ACB12BC13F8}" dt="2022-03-21T11:45:46.308" v="583"/>
        <pc:sldMkLst>
          <pc:docMk/>
          <pc:sldMk cId="1236993949" sldId="274"/>
        </pc:sldMkLst>
        <pc:spChg chg="del mod">
          <ac:chgData name="Steve Rubin" userId="0495ef8f-15dd-4f4a-a1da-dc36ac40867a" providerId="ADAL" clId="{641246DF-B8D7-4449-AEBD-4ACB12BC13F8}" dt="2022-03-21T11:44:14.985" v="558" actId="478"/>
          <ac:spMkLst>
            <pc:docMk/>
            <pc:sldMk cId="1236993949" sldId="274"/>
            <ac:spMk id="14" creationId="{B01E7DB6-4484-48DF-90C7-E7271B050424}"/>
          </ac:spMkLst>
        </pc:spChg>
        <pc:spChg chg="del">
          <ac:chgData name="Steve Rubin" userId="0495ef8f-15dd-4f4a-a1da-dc36ac40867a" providerId="ADAL" clId="{641246DF-B8D7-4449-AEBD-4ACB12BC13F8}" dt="2022-03-21T11:44:18.649" v="560" actId="478"/>
          <ac:spMkLst>
            <pc:docMk/>
            <pc:sldMk cId="1236993949" sldId="274"/>
            <ac:spMk id="16" creationId="{9D7C49CD-DB3F-4097-A766-4A93A90E68B5}"/>
          </ac:spMkLst>
        </pc:spChg>
        <pc:spChg chg="del">
          <ac:chgData name="Steve Rubin" userId="0495ef8f-15dd-4f4a-a1da-dc36ac40867a" providerId="ADAL" clId="{641246DF-B8D7-4449-AEBD-4ACB12BC13F8}" dt="2022-03-21T11:44:16.625" v="559" actId="478"/>
          <ac:spMkLst>
            <pc:docMk/>
            <pc:sldMk cId="1236993949" sldId="274"/>
            <ac:spMk id="17" creationId="{BF97E06B-0C9A-4B94-8868-403FC838C5EC}"/>
          </ac:spMkLst>
        </pc:spChg>
        <pc:spChg chg="del">
          <ac:chgData name="Steve Rubin" userId="0495ef8f-15dd-4f4a-a1da-dc36ac40867a" providerId="ADAL" clId="{641246DF-B8D7-4449-AEBD-4ACB12BC13F8}" dt="2022-03-21T11:44:19.961" v="561" actId="478"/>
          <ac:spMkLst>
            <pc:docMk/>
            <pc:sldMk cId="1236993949" sldId="274"/>
            <ac:spMk id="18" creationId="{E90DF761-D53A-401D-BDD1-8BD0654B950F}"/>
          </ac:spMkLst>
        </pc:spChg>
        <pc:picChg chg="add del mod">
          <ac:chgData name="Steve Rubin" userId="0495ef8f-15dd-4f4a-a1da-dc36ac40867a" providerId="ADAL" clId="{641246DF-B8D7-4449-AEBD-4ACB12BC13F8}" dt="2022-03-21T11:43:38.784" v="556"/>
          <ac:picMkLst>
            <pc:docMk/>
            <pc:sldMk cId="1236993949" sldId="274"/>
            <ac:picMk id="2" creationId="{346072BC-CF76-4A67-B62F-4899245B5ACD}"/>
          </ac:picMkLst>
        </pc:picChg>
        <pc:picChg chg="add del mod">
          <ac:chgData name="Steve Rubin" userId="0495ef8f-15dd-4f4a-a1da-dc36ac40867a" providerId="ADAL" clId="{641246DF-B8D7-4449-AEBD-4ACB12BC13F8}" dt="2022-03-21T11:45:46.308" v="583"/>
          <ac:picMkLst>
            <pc:docMk/>
            <pc:sldMk cId="1236993949" sldId="274"/>
            <ac:picMk id="3" creationId="{5AF11FB2-F348-4B20-9F04-CE582273E159}"/>
          </ac:picMkLst>
        </pc:picChg>
        <pc:picChg chg="add mod">
          <ac:chgData name="Steve Rubin" userId="0495ef8f-15dd-4f4a-a1da-dc36ac40867a" providerId="ADAL" clId="{641246DF-B8D7-4449-AEBD-4ACB12BC13F8}" dt="2022-03-21T11:45:46.308" v="583"/>
          <ac:picMkLst>
            <pc:docMk/>
            <pc:sldMk cId="1236993949" sldId="274"/>
            <ac:picMk id="4" creationId="{4EB093E2-FEB3-4AE9-8179-32B151A8232B}"/>
          </ac:picMkLst>
        </pc:picChg>
        <pc:picChg chg="del">
          <ac:chgData name="Steve Rubin" userId="0495ef8f-15dd-4f4a-a1da-dc36ac40867a" providerId="ADAL" clId="{641246DF-B8D7-4449-AEBD-4ACB12BC13F8}" dt="2022-03-21T11:43:15.867" v="555"/>
          <ac:picMkLst>
            <pc:docMk/>
            <pc:sldMk cId="1236993949" sldId="274"/>
            <ac:picMk id="21" creationId="{57D0FA94-1C42-46FF-BCEC-5CAF34865137}"/>
          </ac:picMkLst>
        </pc:picChg>
      </pc:sldChg>
      <pc:sldChg chg="new del">
        <pc:chgData name="Steve Rubin" userId="0495ef8f-15dd-4f4a-a1da-dc36ac40867a" providerId="ADAL" clId="{641246DF-B8D7-4449-AEBD-4ACB12BC13F8}" dt="2022-03-21T11:40:57.069" v="547" actId="680"/>
        <pc:sldMkLst>
          <pc:docMk/>
          <pc:sldMk cId="1479531461" sldId="274"/>
        </pc:sldMkLst>
      </pc:sldChg>
      <pc:sldChg chg="del">
        <pc:chgData name="Steve Rubin" userId="0495ef8f-15dd-4f4a-a1da-dc36ac40867a" providerId="ADAL" clId="{641246DF-B8D7-4449-AEBD-4ACB12BC13F8}" dt="2022-03-21T10:19:36.191" v="7" actId="2696"/>
        <pc:sldMkLst>
          <pc:docMk/>
          <pc:sldMk cId="1894464538" sldId="274"/>
        </pc:sldMkLst>
      </pc:sldChg>
      <pc:sldChg chg="del">
        <pc:chgData name="Steve Rubin" userId="0495ef8f-15dd-4f4a-a1da-dc36ac40867a" providerId="ADAL" clId="{641246DF-B8D7-4449-AEBD-4ACB12BC13F8}" dt="2022-03-21T10:19:15.597" v="2" actId="2696"/>
        <pc:sldMkLst>
          <pc:docMk/>
          <pc:sldMk cId="943868384" sldId="275"/>
        </pc:sldMkLst>
      </pc:sldChg>
      <pc:sldChg chg="addSp delSp modSp add mod">
        <pc:chgData name="Steve Rubin" userId="0495ef8f-15dd-4f4a-a1da-dc36ac40867a" providerId="ADAL" clId="{641246DF-B8D7-4449-AEBD-4ACB12BC13F8}" dt="2022-03-21T11:47:54.712" v="586"/>
        <pc:sldMkLst>
          <pc:docMk/>
          <pc:sldMk cId="3459512969" sldId="275"/>
        </pc:sldMkLst>
        <pc:spChg chg="del">
          <ac:chgData name="Steve Rubin" userId="0495ef8f-15dd-4f4a-a1da-dc36ac40867a" providerId="ADAL" clId="{641246DF-B8D7-4449-AEBD-4ACB12BC13F8}" dt="2022-03-21T11:44:23.322" v="562" actId="478"/>
          <ac:spMkLst>
            <pc:docMk/>
            <pc:sldMk cId="3459512969" sldId="275"/>
            <ac:spMk id="13" creationId="{093F15C6-1EBB-46F1-BB3D-2C5A16C220DF}"/>
          </ac:spMkLst>
        </pc:spChg>
        <pc:spChg chg="del">
          <ac:chgData name="Steve Rubin" userId="0495ef8f-15dd-4f4a-a1da-dc36ac40867a" providerId="ADAL" clId="{641246DF-B8D7-4449-AEBD-4ACB12BC13F8}" dt="2022-03-21T11:44:24.650" v="563" actId="478"/>
          <ac:spMkLst>
            <pc:docMk/>
            <pc:sldMk cId="3459512969" sldId="275"/>
            <ac:spMk id="15" creationId="{0FB49297-69E9-4F1C-96BC-7E42070B80C3}"/>
          </ac:spMkLst>
        </pc:spChg>
        <pc:spChg chg="del">
          <ac:chgData name="Steve Rubin" userId="0495ef8f-15dd-4f4a-a1da-dc36ac40867a" providerId="ADAL" clId="{641246DF-B8D7-4449-AEBD-4ACB12BC13F8}" dt="2022-03-21T11:44:28.483" v="565" actId="478"/>
          <ac:spMkLst>
            <pc:docMk/>
            <pc:sldMk cId="3459512969" sldId="275"/>
            <ac:spMk id="16" creationId="{9D7C49CD-DB3F-4097-A766-4A93A90E68B5}"/>
          </ac:spMkLst>
        </pc:spChg>
        <pc:spChg chg="del">
          <ac:chgData name="Steve Rubin" userId="0495ef8f-15dd-4f4a-a1da-dc36ac40867a" providerId="ADAL" clId="{641246DF-B8D7-4449-AEBD-4ACB12BC13F8}" dt="2022-03-21T11:44:26.732" v="564" actId="478"/>
          <ac:spMkLst>
            <pc:docMk/>
            <pc:sldMk cId="3459512969" sldId="275"/>
            <ac:spMk id="17" creationId="{BF97E06B-0C9A-4B94-8868-403FC838C5EC}"/>
          </ac:spMkLst>
        </pc:spChg>
        <pc:spChg chg="del">
          <ac:chgData name="Steve Rubin" userId="0495ef8f-15dd-4f4a-a1da-dc36ac40867a" providerId="ADAL" clId="{641246DF-B8D7-4449-AEBD-4ACB12BC13F8}" dt="2022-03-21T11:44:29.639" v="566" actId="478"/>
          <ac:spMkLst>
            <pc:docMk/>
            <pc:sldMk cId="3459512969" sldId="275"/>
            <ac:spMk id="18" creationId="{E90DF761-D53A-401D-BDD1-8BD0654B950F}"/>
          </ac:spMkLst>
        </pc:spChg>
        <pc:picChg chg="add del mod">
          <ac:chgData name="Steve Rubin" userId="0495ef8f-15dd-4f4a-a1da-dc36ac40867a" providerId="ADAL" clId="{641246DF-B8D7-4449-AEBD-4ACB12BC13F8}" dt="2022-03-21T11:47:09.079" v="585"/>
          <ac:picMkLst>
            <pc:docMk/>
            <pc:sldMk cId="3459512969" sldId="275"/>
            <ac:picMk id="2" creationId="{17937300-D64D-43EA-A08D-1EB879F392CB}"/>
          </ac:picMkLst>
        </pc:picChg>
        <pc:picChg chg="add del mod">
          <ac:chgData name="Steve Rubin" userId="0495ef8f-15dd-4f4a-a1da-dc36ac40867a" providerId="ADAL" clId="{641246DF-B8D7-4449-AEBD-4ACB12BC13F8}" dt="2022-03-21T11:47:54.712" v="586"/>
          <ac:picMkLst>
            <pc:docMk/>
            <pc:sldMk cId="3459512969" sldId="275"/>
            <ac:picMk id="3" creationId="{F790B85D-22A0-4163-959C-682DF20642FC}"/>
          </ac:picMkLst>
        </pc:picChg>
        <pc:picChg chg="add mod">
          <ac:chgData name="Steve Rubin" userId="0495ef8f-15dd-4f4a-a1da-dc36ac40867a" providerId="ADAL" clId="{641246DF-B8D7-4449-AEBD-4ACB12BC13F8}" dt="2022-03-21T11:47:54.712" v="586"/>
          <ac:picMkLst>
            <pc:docMk/>
            <pc:sldMk cId="3459512969" sldId="275"/>
            <ac:picMk id="4" creationId="{DD706E9E-934E-485E-BAD2-2F07BDA29825}"/>
          </ac:picMkLst>
        </pc:picChg>
        <pc:picChg chg="del">
          <ac:chgData name="Steve Rubin" userId="0495ef8f-15dd-4f4a-a1da-dc36ac40867a" providerId="ADAL" clId="{641246DF-B8D7-4449-AEBD-4ACB12BC13F8}" dt="2022-03-21T11:46:43.755" v="584"/>
          <ac:picMkLst>
            <pc:docMk/>
            <pc:sldMk cId="3459512969" sldId="275"/>
            <ac:picMk id="21" creationId="{57D0FA94-1C42-46FF-BCEC-5CAF34865137}"/>
          </ac:picMkLst>
        </pc:picChg>
      </pc:sldChg>
      <pc:sldChg chg="addSp delSp modSp add mod">
        <pc:chgData name="Steve Rubin" userId="0495ef8f-15dd-4f4a-a1da-dc36ac40867a" providerId="ADAL" clId="{641246DF-B8D7-4449-AEBD-4ACB12BC13F8}" dt="2022-03-21T11:48:34.529" v="587"/>
        <pc:sldMkLst>
          <pc:docMk/>
          <pc:sldMk cId="1640384240" sldId="276"/>
        </pc:sldMkLst>
        <pc:spChg chg="del">
          <ac:chgData name="Steve Rubin" userId="0495ef8f-15dd-4f4a-a1da-dc36ac40867a" providerId="ADAL" clId="{641246DF-B8D7-4449-AEBD-4ACB12BC13F8}" dt="2022-03-21T11:44:34.281" v="567" actId="478"/>
          <ac:spMkLst>
            <pc:docMk/>
            <pc:sldMk cId="1640384240" sldId="276"/>
            <ac:spMk id="13" creationId="{093F15C6-1EBB-46F1-BB3D-2C5A16C220DF}"/>
          </ac:spMkLst>
        </pc:spChg>
        <pc:spChg chg="del">
          <ac:chgData name="Steve Rubin" userId="0495ef8f-15dd-4f4a-a1da-dc36ac40867a" providerId="ADAL" clId="{641246DF-B8D7-4449-AEBD-4ACB12BC13F8}" dt="2022-03-21T11:44:35.553" v="568" actId="478"/>
          <ac:spMkLst>
            <pc:docMk/>
            <pc:sldMk cId="1640384240" sldId="276"/>
            <ac:spMk id="14" creationId="{B01E7DB6-4484-48DF-90C7-E7271B050424}"/>
          </ac:spMkLst>
        </pc:spChg>
        <pc:spChg chg="del">
          <ac:chgData name="Steve Rubin" userId="0495ef8f-15dd-4f4a-a1da-dc36ac40867a" providerId="ADAL" clId="{641246DF-B8D7-4449-AEBD-4ACB12BC13F8}" dt="2022-03-21T11:44:36.972" v="569" actId="478"/>
          <ac:spMkLst>
            <pc:docMk/>
            <pc:sldMk cId="1640384240" sldId="276"/>
            <ac:spMk id="15" creationId="{0FB49297-69E9-4F1C-96BC-7E42070B80C3}"/>
          </ac:spMkLst>
        </pc:spChg>
        <pc:spChg chg="del">
          <ac:chgData name="Steve Rubin" userId="0495ef8f-15dd-4f4a-a1da-dc36ac40867a" providerId="ADAL" clId="{641246DF-B8D7-4449-AEBD-4ACB12BC13F8}" dt="2022-03-21T11:44:37.836" v="570" actId="478"/>
          <ac:spMkLst>
            <pc:docMk/>
            <pc:sldMk cId="1640384240" sldId="276"/>
            <ac:spMk id="16" creationId="{9D7C49CD-DB3F-4097-A766-4A93A90E68B5}"/>
          </ac:spMkLst>
        </pc:spChg>
        <pc:spChg chg="del">
          <ac:chgData name="Steve Rubin" userId="0495ef8f-15dd-4f4a-a1da-dc36ac40867a" providerId="ADAL" clId="{641246DF-B8D7-4449-AEBD-4ACB12BC13F8}" dt="2022-03-21T11:44:38.891" v="571" actId="478"/>
          <ac:spMkLst>
            <pc:docMk/>
            <pc:sldMk cId="1640384240" sldId="276"/>
            <ac:spMk id="18" creationId="{E90DF761-D53A-401D-BDD1-8BD0654B950F}"/>
          </ac:spMkLst>
        </pc:spChg>
        <pc:picChg chg="add mod">
          <ac:chgData name="Steve Rubin" userId="0495ef8f-15dd-4f4a-a1da-dc36ac40867a" providerId="ADAL" clId="{641246DF-B8D7-4449-AEBD-4ACB12BC13F8}" dt="2022-03-21T11:48:34.529" v="587"/>
          <ac:picMkLst>
            <pc:docMk/>
            <pc:sldMk cId="1640384240" sldId="276"/>
            <ac:picMk id="2" creationId="{E58D95EA-D8AC-4488-8A5E-6EEDB74C124A}"/>
          </ac:picMkLst>
        </pc:picChg>
        <pc:picChg chg="del">
          <ac:chgData name="Steve Rubin" userId="0495ef8f-15dd-4f4a-a1da-dc36ac40867a" providerId="ADAL" clId="{641246DF-B8D7-4449-AEBD-4ACB12BC13F8}" dt="2022-03-21T11:48:34.529" v="587"/>
          <ac:picMkLst>
            <pc:docMk/>
            <pc:sldMk cId="1640384240" sldId="276"/>
            <ac:picMk id="21" creationId="{57D0FA94-1C42-46FF-BCEC-5CAF34865137}"/>
          </ac:picMkLst>
        </pc:picChg>
      </pc:sldChg>
      <pc:sldChg chg="addSp delSp modSp add mod">
        <pc:chgData name="Steve Rubin" userId="0495ef8f-15dd-4f4a-a1da-dc36ac40867a" providerId="ADAL" clId="{641246DF-B8D7-4449-AEBD-4ACB12BC13F8}" dt="2022-03-21T11:55:48.151" v="626"/>
        <pc:sldMkLst>
          <pc:docMk/>
          <pc:sldMk cId="3212939077" sldId="277"/>
        </pc:sldMkLst>
        <pc:spChg chg="add mod">
          <ac:chgData name="Steve Rubin" userId="0495ef8f-15dd-4f4a-a1da-dc36ac40867a" providerId="ADAL" clId="{641246DF-B8D7-4449-AEBD-4ACB12BC13F8}" dt="2022-03-21T11:51:23.791" v="617" actId="20577"/>
          <ac:spMkLst>
            <pc:docMk/>
            <pc:sldMk cId="3212939077" sldId="277"/>
            <ac:spMk id="10" creationId="{8AFB49D0-E9E8-4C1E-811B-82356890483A}"/>
          </ac:spMkLst>
        </pc:spChg>
        <pc:spChg chg="del">
          <ac:chgData name="Steve Rubin" userId="0495ef8f-15dd-4f4a-a1da-dc36ac40867a" providerId="ADAL" clId="{641246DF-B8D7-4449-AEBD-4ACB12BC13F8}" dt="2022-03-21T11:44:43.416" v="572" actId="478"/>
          <ac:spMkLst>
            <pc:docMk/>
            <pc:sldMk cId="3212939077" sldId="277"/>
            <ac:spMk id="13" creationId="{093F15C6-1EBB-46F1-BB3D-2C5A16C220DF}"/>
          </ac:spMkLst>
        </pc:spChg>
        <pc:spChg chg="del">
          <ac:chgData name="Steve Rubin" userId="0495ef8f-15dd-4f4a-a1da-dc36ac40867a" providerId="ADAL" clId="{641246DF-B8D7-4449-AEBD-4ACB12BC13F8}" dt="2022-03-21T11:44:44.588" v="573" actId="478"/>
          <ac:spMkLst>
            <pc:docMk/>
            <pc:sldMk cId="3212939077" sldId="277"/>
            <ac:spMk id="14" creationId="{B01E7DB6-4484-48DF-90C7-E7271B050424}"/>
          </ac:spMkLst>
        </pc:spChg>
        <pc:spChg chg="del">
          <ac:chgData name="Steve Rubin" userId="0495ef8f-15dd-4f4a-a1da-dc36ac40867a" providerId="ADAL" clId="{641246DF-B8D7-4449-AEBD-4ACB12BC13F8}" dt="2022-03-21T11:44:46.793" v="575" actId="478"/>
          <ac:spMkLst>
            <pc:docMk/>
            <pc:sldMk cId="3212939077" sldId="277"/>
            <ac:spMk id="15" creationId="{0FB49297-69E9-4F1C-96BC-7E42070B80C3}"/>
          </ac:spMkLst>
        </pc:spChg>
        <pc:spChg chg="del">
          <ac:chgData name="Steve Rubin" userId="0495ef8f-15dd-4f4a-a1da-dc36ac40867a" providerId="ADAL" clId="{641246DF-B8D7-4449-AEBD-4ACB12BC13F8}" dt="2022-03-21T11:49:16.378" v="588" actId="21"/>
          <ac:spMkLst>
            <pc:docMk/>
            <pc:sldMk cId="3212939077" sldId="277"/>
            <ac:spMk id="16" creationId="{9D7C49CD-DB3F-4097-A766-4A93A90E68B5}"/>
          </ac:spMkLst>
        </pc:spChg>
        <pc:spChg chg="del">
          <ac:chgData name="Steve Rubin" userId="0495ef8f-15dd-4f4a-a1da-dc36ac40867a" providerId="ADAL" clId="{641246DF-B8D7-4449-AEBD-4ACB12BC13F8}" dt="2022-03-21T11:44:45.490" v="574" actId="478"/>
          <ac:spMkLst>
            <pc:docMk/>
            <pc:sldMk cId="3212939077" sldId="277"/>
            <ac:spMk id="17" creationId="{BF97E06B-0C9A-4B94-8868-403FC838C5EC}"/>
          </ac:spMkLst>
        </pc:spChg>
        <pc:spChg chg="del">
          <ac:chgData name="Steve Rubin" userId="0495ef8f-15dd-4f4a-a1da-dc36ac40867a" providerId="ADAL" clId="{641246DF-B8D7-4449-AEBD-4ACB12BC13F8}" dt="2022-03-21T11:44:48.028" v="576" actId="478"/>
          <ac:spMkLst>
            <pc:docMk/>
            <pc:sldMk cId="3212939077" sldId="277"/>
            <ac:spMk id="18" creationId="{E90DF761-D53A-401D-BDD1-8BD0654B950F}"/>
          </ac:spMkLst>
        </pc:spChg>
        <pc:picChg chg="add del mod">
          <ac:chgData name="Steve Rubin" userId="0495ef8f-15dd-4f4a-a1da-dc36ac40867a" providerId="ADAL" clId="{641246DF-B8D7-4449-AEBD-4ACB12BC13F8}" dt="2022-03-21T11:52:42.868" v="619"/>
          <ac:picMkLst>
            <pc:docMk/>
            <pc:sldMk cId="3212939077" sldId="277"/>
            <ac:picMk id="2" creationId="{5AC82F74-1BD0-41C3-A246-BDA1471041F1}"/>
          </ac:picMkLst>
        </pc:picChg>
        <pc:picChg chg="add del mod">
          <ac:chgData name="Steve Rubin" userId="0495ef8f-15dd-4f4a-a1da-dc36ac40867a" providerId="ADAL" clId="{641246DF-B8D7-4449-AEBD-4ACB12BC13F8}" dt="2022-03-21T11:53:22.809" v="620"/>
          <ac:picMkLst>
            <pc:docMk/>
            <pc:sldMk cId="3212939077" sldId="277"/>
            <ac:picMk id="3" creationId="{765093F4-DF58-49F5-AA21-BF983DBC5976}"/>
          </ac:picMkLst>
        </pc:picChg>
        <pc:picChg chg="add del mod">
          <ac:chgData name="Steve Rubin" userId="0495ef8f-15dd-4f4a-a1da-dc36ac40867a" providerId="ADAL" clId="{641246DF-B8D7-4449-AEBD-4ACB12BC13F8}" dt="2022-03-21T11:53:40.269" v="621"/>
          <ac:picMkLst>
            <pc:docMk/>
            <pc:sldMk cId="3212939077" sldId="277"/>
            <ac:picMk id="4" creationId="{566FC628-42A3-46CE-83F6-29B46FBE7F7E}"/>
          </ac:picMkLst>
        </pc:picChg>
        <pc:picChg chg="add del mod">
          <ac:chgData name="Steve Rubin" userId="0495ef8f-15dd-4f4a-a1da-dc36ac40867a" providerId="ADAL" clId="{641246DF-B8D7-4449-AEBD-4ACB12BC13F8}" dt="2022-03-21T11:54:14.937" v="622"/>
          <ac:picMkLst>
            <pc:docMk/>
            <pc:sldMk cId="3212939077" sldId="277"/>
            <ac:picMk id="5" creationId="{CD2B50F8-0B80-4138-A92F-1938F8751F43}"/>
          </ac:picMkLst>
        </pc:picChg>
        <pc:picChg chg="add del mod">
          <ac:chgData name="Steve Rubin" userId="0495ef8f-15dd-4f4a-a1da-dc36ac40867a" providerId="ADAL" clId="{641246DF-B8D7-4449-AEBD-4ACB12BC13F8}" dt="2022-03-21T11:54:25.677" v="623"/>
          <ac:picMkLst>
            <pc:docMk/>
            <pc:sldMk cId="3212939077" sldId="277"/>
            <ac:picMk id="6" creationId="{F40FCC94-4F70-49E0-A468-DD4F5B2422BF}"/>
          </ac:picMkLst>
        </pc:picChg>
        <pc:picChg chg="add del mod">
          <ac:chgData name="Steve Rubin" userId="0495ef8f-15dd-4f4a-a1da-dc36ac40867a" providerId="ADAL" clId="{641246DF-B8D7-4449-AEBD-4ACB12BC13F8}" dt="2022-03-21T11:54:49.608" v="624"/>
          <ac:picMkLst>
            <pc:docMk/>
            <pc:sldMk cId="3212939077" sldId="277"/>
            <ac:picMk id="7" creationId="{2AB0D289-30EE-415B-8110-7B108A76B27C}"/>
          </ac:picMkLst>
        </pc:picChg>
        <pc:picChg chg="add del mod">
          <ac:chgData name="Steve Rubin" userId="0495ef8f-15dd-4f4a-a1da-dc36ac40867a" providerId="ADAL" clId="{641246DF-B8D7-4449-AEBD-4ACB12BC13F8}" dt="2022-03-21T11:55:21.436" v="625"/>
          <ac:picMkLst>
            <pc:docMk/>
            <pc:sldMk cId="3212939077" sldId="277"/>
            <ac:picMk id="8" creationId="{15E6E593-019F-4A7F-B5F8-FF6CC11A6985}"/>
          </ac:picMkLst>
        </pc:picChg>
        <pc:picChg chg="add del mod">
          <ac:chgData name="Steve Rubin" userId="0495ef8f-15dd-4f4a-a1da-dc36ac40867a" providerId="ADAL" clId="{641246DF-B8D7-4449-AEBD-4ACB12BC13F8}" dt="2022-03-21T11:55:48.151" v="626"/>
          <ac:picMkLst>
            <pc:docMk/>
            <pc:sldMk cId="3212939077" sldId="277"/>
            <ac:picMk id="9" creationId="{14BDC93A-531B-4555-A97E-40EE2C8AC8C4}"/>
          </ac:picMkLst>
        </pc:picChg>
        <pc:picChg chg="add mod">
          <ac:chgData name="Steve Rubin" userId="0495ef8f-15dd-4f4a-a1da-dc36ac40867a" providerId="ADAL" clId="{641246DF-B8D7-4449-AEBD-4ACB12BC13F8}" dt="2022-03-21T11:55:48.151" v="626"/>
          <ac:picMkLst>
            <pc:docMk/>
            <pc:sldMk cId="3212939077" sldId="277"/>
            <ac:picMk id="11" creationId="{F56FB964-DAB5-4712-B36F-DAFF1BFAB5D0}"/>
          </ac:picMkLst>
        </pc:picChg>
        <pc:picChg chg="del">
          <ac:chgData name="Steve Rubin" userId="0495ef8f-15dd-4f4a-a1da-dc36ac40867a" providerId="ADAL" clId="{641246DF-B8D7-4449-AEBD-4ACB12BC13F8}" dt="2022-03-21T11:52:17.333" v="618"/>
          <ac:picMkLst>
            <pc:docMk/>
            <pc:sldMk cId="3212939077" sldId="277"/>
            <ac:picMk id="21" creationId="{57D0FA94-1C42-46FF-BCEC-5CAF34865137}"/>
          </ac:picMkLst>
        </pc:picChg>
      </pc:sldChg>
      <pc:sldChg chg="addSp delSp modSp add mod">
        <pc:chgData name="Steve Rubin" userId="0495ef8f-15dd-4f4a-a1da-dc36ac40867a" providerId="ADAL" clId="{641246DF-B8D7-4449-AEBD-4ACB12BC13F8}" dt="2022-03-21T11:56:43.125" v="627"/>
        <pc:sldMkLst>
          <pc:docMk/>
          <pc:sldMk cId="910643694" sldId="278"/>
        </pc:sldMkLst>
        <pc:spChg chg="add mod">
          <ac:chgData name="Steve Rubin" userId="0495ef8f-15dd-4f4a-a1da-dc36ac40867a" providerId="ADAL" clId="{641246DF-B8D7-4449-AEBD-4ACB12BC13F8}" dt="2022-03-21T11:49:24.983" v="591" actId="20577"/>
          <ac:spMkLst>
            <pc:docMk/>
            <pc:sldMk cId="910643694" sldId="278"/>
            <ac:spMk id="10" creationId="{95B4A779-C2F0-4D3E-B6B6-60C79EB97005}"/>
          </ac:spMkLst>
        </pc:spChg>
        <pc:spChg chg="del">
          <ac:chgData name="Steve Rubin" userId="0495ef8f-15dd-4f4a-a1da-dc36ac40867a" providerId="ADAL" clId="{641246DF-B8D7-4449-AEBD-4ACB12BC13F8}" dt="2022-03-21T11:44:52.961" v="577" actId="478"/>
          <ac:spMkLst>
            <pc:docMk/>
            <pc:sldMk cId="910643694" sldId="278"/>
            <ac:spMk id="13" creationId="{093F15C6-1EBB-46F1-BB3D-2C5A16C220DF}"/>
          </ac:spMkLst>
        </pc:spChg>
        <pc:spChg chg="del">
          <ac:chgData name="Steve Rubin" userId="0495ef8f-15dd-4f4a-a1da-dc36ac40867a" providerId="ADAL" clId="{641246DF-B8D7-4449-AEBD-4ACB12BC13F8}" dt="2022-03-21T11:44:54.011" v="578" actId="478"/>
          <ac:spMkLst>
            <pc:docMk/>
            <pc:sldMk cId="910643694" sldId="278"/>
            <ac:spMk id="14" creationId="{B01E7DB6-4484-48DF-90C7-E7271B050424}"/>
          </ac:spMkLst>
        </pc:spChg>
        <pc:spChg chg="del">
          <ac:chgData name="Steve Rubin" userId="0495ef8f-15dd-4f4a-a1da-dc36ac40867a" providerId="ADAL" clId="{641246DF-B8D7-4449-AEBD-4ACB12BC13F8}" dt="2022-03-21T11:44:56.896" v="580" actId="478"/>
          <ac:spMkLst>
            <pc:docMk/>
            <pc:sldMk cId="910643694" sldId="278"/>
            <ac:spMk id="15" creationId="{0FB49297-69E9-4F1C-96BC-7E42070B80C3}"/>
          </ac:spMkLst>
        </pc:spChg>
        <pc:spChg chg="del">
          <ac:chgData name="Steve Rubin" userId="0495ef8f-15dd-4f4a-a1da-dc36ac40867a" providerId="ADAL" clId="{641246DF-B8D7-4449-AEBD-4ACB12BC13F8}" dt="2022-03-21T11:44:58.506" v="581" actId="478"/>
          <ac:spMkLst>
            <pc:docMk/>
            <pc:sldMk cId="910643694" sldId="278"/>
            <ac:spMk id="16" creationId="{9D7C49CD-DB3F-4097-A766-4A93A90E68B5}"/>
          </ac:spMkLst>
        </pc:spChg>
        <pc:spChg chg="del">
          <ac:chgData name="Steve Rubin" userId="0495ef8f-15dd-4f4a-a1da-dc36ac40867a" providerId="ADAL" clId="{641246DF-B8D7-4449-AEBD-4ACB12BC13F8}" dt="2022-03-21T11:44:55.398" v="579" actId="478"/>
          <ac:spMkLst>
            <pc:docMk/>
            <pc:sldMk cId="910643694" sldId="278"/>
            <ac:spMk id="17" creationId="{BF97E06B-0C9A-4B94-8868-403FC838C5EC}"/>
          </ac:spMkLst>
        </pc:spChg>
        <pc:spChg chg="del">
          <ac:chgData name="Steve Rubin" userId="0495ef8f-15dd-4f4a-a1da-dc36ac40867a" providerId="ADAL" clId="{641246DF-B8D7-4449-AEBD-4ACB12BC13F8}" dt="2022-03-21T11:44:59.825" v="582" actId="478"/>
          <ac:spMkLst>
            <pc:docMk/>
            <pc:sldMk cId="910643694" sldId="278"/>
            <ac:spMk id="18" creationId="{E90DF761-D53A-401D-BDD1-8BD0654B950F}"/>
          </ac:spMkLst>
        </pc:spChg>
        <pc:picChg chg="add mod">
          <ac:chgData name="Steve Rubin" userId="0495ef8f-15dd-4f4a-a1da-dc36ac40867a" providerId="ADAL" clId="{641246DF-B8D7-4449-AEBD-4ACB12BC13F8}" dt="2022-03-21T11:56:43.125" v="627"/>
          <ac:picMkLst>
            <pc:docMk/>
            <pc:sldMk cId="910643694" sldId="278"/>
            <ac:picMk id="2" creationId="{9CEE97C7-5110-4D7B-9B4E-B0D5A75ED155}"/>
          </ac:picMkLst>
        </pc:picChg>
        <pc:picChg chg="del">
          <ac:chgData name="Steve Rubin" userId="0495ef8f-15dd-4f4a-a1da-dc36ac40867a" providerId="ADAL" clId="{641246DF-B8D7-4449-AEBD-4ACB12BC13F8}" dt="2022-03-21T11:56:43.125" v="627"/>
          <ac:picMkLst>
            <pc:docMk/>
            <pc:sldMk cId="910643694" sldId="278"/>
            <ac:picMk id="21" creationId="{57D0FA94-1C42-46FF-BCEC-5CAF34865137}"/>
          </ac:picMkLst>
        </pc:picChg>
      </pc:sldChg>
      <pc:sldChg chg="del">
        <pc:chgData name="Steve Rubin" userId="0495ef8f-15dd-4f4a-a1da-dc36ac40867a" providerId="ADAL" clId="{641246DF-B8D7-4449-AEBD-4ACB12BC13F8}" dt="2022-03-21T10:19:31.811" v="5" actId="2696"/>
        <pc:sldMkLst>
          <pc:docMk/>
          <pc:sldMk cId="67035853" sldId="282"/>
        </pc:sldMkLst>
      </pc:sldChg>
      <pc:sldChg chg="del">
        <pc:chgData name="Steve Rubin" userId="0495ef8f-15dd-4f4a-a1da-dc36ac40867a" providerId="ADAL" clId="{641246DF-B8D7-4449-AEBD-4ACB12BC13F8}" dt="2022-03-21T10:19:33.790" v="6" actId="2696"/>
        <pc:sldMkLst>
          <pc:docMk/>
          <pc:sldMk cId="267477693" sldId="283"/>
        </pc:sldMkLst>
      </pc:sldChg>
      <pc:sldChg chg="del">
        <pc:chgData name="Steve Rubin" userId="0495ef8f-15dd-4f4a-a1da-dc36ac40867a" providerId="ADAL" clId="{641246DF-B8D7-4449-AEBD-4ACB12BC13F8}" dt="2022-03-21T10:19:08.335" v="0" actId="2696"/>
        <pc:sldMkLst>
          <pc:docMk/>
          <pc:sldMk cId="3686652383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99AD9-74A2-44BB-88BE-E3A2F438E83C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E18DD-4547-4D5B-870E-F30554352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37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9D6EC-4E10-4B5E-96F6-A27CB852B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0771B-A43D-405E-881C-5BBCB7E03CFE}" type="datetimeFigureOut">
              <a:rPr lang="en-GB"/>
              <a:pPr>
                <a:defRPr/>
              </a:pPr>
              <a:t>21/03/2022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546AE-2B38-42C2-8ADA-88AEBEB1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F5B5A-68CC-401D-BCB0-F08837A5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5126-B57E-41A6-BAD4-1D3FEE625A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476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0FCF6-B113-4B36-89DD-21D4A167F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798AC-3381-44CD-98EB-E6FC6E80A616}" type="datetimeFigureOut">
              <a:rPr lang="en-GB"/>
              <a:pPr>
                <a:defRPr/>
              </a:pPr>
              <a:t>21/03/2022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9400F-45A9-4DA2-9728-A61BEE46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6EBA8-4C02-4BE9-89C2-E9E61993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6D172-5630-4F68-86AC-28AEA4AF26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801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25366-7444-411C-AE35-F0AAFC2D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3D3E-E196-49C3-B230-5D2748348DFC}" type="datetimeFigureOut">
              <a:rPr lang="en-GB"/>
              <a:pPr>
                <a:defRPr/>
              </a:pPr>
              <a:t>21/03/2022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1479F-C17D-4501-AF74-8F58CB2D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C926F-257E-43F6-BC7D-727196B3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975D8-E2C9-451F-B60A-4A16B8B13B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241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379F5-7AE9-4409-B39A-3AC99E2CE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BFD22-61CB-4314-B26F-9078762ED89D}" type="datetimeFigureOut">
              <a:rPr lang="en-GB"/>
              <a:pPr>
                <a:defRPr/>
              </a:pPr>
              <a:t>21/03/2022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583CC-E433-4F0A-9372-6BA8C19C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857C-0ED5-46D2-8236-75FBDAC8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681F-C091-44C8-B2FE-82EE4B1AEA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571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102F3-6F5D-4751-84AD-5418C13D6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3C901-63D2-49DE-9C3E-20FAD8628F58}" type="datetimeFigureOut">
              <a:rPr lang="en-GB"/>
              <a:pPr>
                <a:defRPr/>
              </a:pPr>
              <a:t>21/03/2022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334D3-027E-40D0-A5DC-5512F713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AE7B9-9CC9-4A8E-A592-066366C24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5F617-8428-4DE6-9FAB-4448208204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373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EE2015-F31D-4CE5-A4F2-E8A2B523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5E6E3-C7CD-430A-8FF3-8B12CAC1F984}" type="datetimeFigureOut">
              <a:rPr lang="en-GB"/>
              <a:pPr>
                <a:defRPr/>
              </a:pPr>
              <a:t>21/03/2022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1BDA73-A1B9-495A-9500-17F1C0F6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3763DA-D8E8-4B7A-9E0B-EECB9C72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85463-C924-4124-997D-60D5C704D7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243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C1F50B2-C0F7-47F4-8CB6-4B67F74BC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CF242-40A1-49DE-AEC3-93CD8F956F48}" type="datetimeFigureOut">
              <a:rPr lang="en-GB"/>
              <a:pPr>
                <a:defRPr/>
              </a:pPr>
              <a:t>21/03/2022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3D96C2-C4E1-4151-8199-DE696FC86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20F6D4-A34A-4BF4-AF37-26486FE8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AA5E2-664C-4228-B490-4E60D49CDA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679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49F2F38-F2DB-4A4F-BF4B-5E96C644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8A42B-FCB7-4EE9-8E58-EB3EF463D3F6}" type="datetimeFigureOut">
              <a:rPr lang="en-GB"/>
              <a:pPr>
                <a:defRPr/>
              </a:pPr>
              <a:t>21/03/2022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25D39B2-3674-4655-9FBC-D70F25BAB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84E971-DECE-4BCA-A240-6D9D6B17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2FD38-8E40-4C21-AE48-5D095B1F42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563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6430037-AC9C-4B07-A851-69853A0B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006D4-0D26-46D7-B227-7D9496C460D9}" type="datetimeFigureOut">
              <a:rPr lang="en-GB"/>
              <a:pPr>
                <a:defRPr/>
              </a:pPr>
              <a:t>21/03/2022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153CA54-E076-4FF4-A948-8B254B36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FAF444B-7F66-4B93-903B-F77E7D5E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EDD4-8399-47AC-A014-3B1D70EF99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535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899A85-31BD-466D-88AE-E86E485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C9B72-8E9E-44E5-95C2-C7ACD848E41A}" type="datetimeFigureOut">
              <a:rPr lang="en-GB"/>
              <a:pPr>
                <a:defRPr/>
              </a:pPr>
              <a:t>21/03/2022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447BA5-BC21-45C3-A431-08892DBE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921640-B366-42DB-B964-4409328A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CBD6-DD26-478D-960F-3AAB799E7D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345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BE6138-079B-4528-8834-5E653284D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C8411-F1D1-4F07-B535-64F6BE89817D}" type="datetimeFigureOut">
              <a:rPr lang="en-GB"/>
              <a:pPr>
                <a:defRPr/>
              </a:pPr>
              <a:t>21/03/2022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27CE12-2692-4BCC-8B41-C57E8F3EA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35BF93-4B6C-4CFD-BAEE-C5B4FB7B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06FF-76F1-41F2-883E-80CE228019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073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D3998B9-1D52-4C25-BACD-DD52A2F45E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C7312F1-FA6A-4EB6-9ACB-815736B16A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7561F-2EE9-48EC-B35C-2E374EFF6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EFC2E3-C633-4646-B9B5-723652DC32CF}" type="datetimeFigureOut">
              <a:rPr lang="en-GB"/>
              <a:pPr>
                <a:defRPr/>
              </a:pPr>
              <a:t>21/03/2022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16561-668F-4E2A-ACF7-56656F72A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24DD5-C053-4339-BD45-A402C5CC2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255556-0D58-468E-B7BF-A1CF50E30C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708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8C0818A-104B-49C5-9172-768DFE8C2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858" y="1696916"/>
            <a:ext cx="9533792" cy="173208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6600" b="1" dirty="0">
                <a:latin typeface="Century Gothic" panose="020B0502020202020204" pitchFamily="34" charset="0"/>
              </a:rPr>
              <a:t>A Quick Guide to KS3 Reports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2A4B310-02C1-423F-B971-780A2E952A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8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403"/>
    </mc:Choice>
    <mc:Fallback>
      <p:transition spd="slow" advTm="38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BDE116-869A-4B31-B9E2-38943177E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121" y="0"/>
            <a:ext cx="5458047" cy="6400800"/>
          </a:xfrm>
          <a:prstGeom prst="rect">
            <a:avLst/>
          </a:prstGeom>
        </p:spPr>
      </p:pic>
      <p:sp>
        <p:nvSpPr>
          <p:cNvPr id="13" name="AutoShape 2">
            <a:extLst>
              <a:ext uri="{FF2B5EF4-FFF2-40B4-BE49-F238E27FC236}">
                <a16:creationId xmlns:a16="http://schemas.microsoft.com/office/drawing/2014/main" id="{093F15C6-1EBB-46F1-BB3D-2C5A16C22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0453" y="131222"/>
            <a:ext cx="1420794" cy="735553"/>
          </a:xfrm>
          <a:prstGeom prst="wedgeEllipseCallout">
            <a:avLst>
              <a:gd name="adj1" fmla="val 123289"/>
              <a:gd name="adj2" fmla="val 11400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1a) Attendance to School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0FB49297-69E9-4F1C-96BC-7E42070B8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4303" y="1779047"/>
            <a:ext cx="1181798" cy="735553"/>
          </a:xfrm>
          <a:prstGeom prst="wedgeEllipseCallout">
            <a:avLst>
              <a:gd name="adj1" fmla="val -89189"/>
              <a:gd name="adj2" fmla="val 15285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1b) Attendance to lessons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B01E7DB6-4484-48DF-90C7-E7271B050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519" y="1294065"/>
            <a:ext cx="1230313" cy="969963"/>
          </a:xfrm>
          <a:prstGeom prst="wedgeEllipseCallout">
            <a:avLst>
              <a:gd name="adj1" fmla="val 139846"/>
              <a:gd name="adj2" fmla="val 3856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800" dirty="0">
                <a:latin typeface="Gill Sans MT" panose="020B0502020104020203" pitchFamily="34" charset="0"/>
              </a:rPr>
              <a:t>2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) This is tally of Behaviour for Learning grades awarded each lesson.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9D7C49CD-DB3F-4097-A766-4A93A90E6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9150" y="4481963"/>
            <a:ext cx="2266950" cy="1287462"/>
          </a:xfrm>
          <a:prstGeom prst="wedgeEllipseCallout">
            <a:avLst>
              <a:gd name="adj1" fmla="val -120415"/>
              <a:gd name="adj2" fmla="val 1564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800" dirty="0">
                <a:latin typeface="Gill Sans MT" panose="020B0502020104020203" pitchFamily="34" charset="0"/>
              </a:rPr>
              <a:t>5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) Current assessment grade for each subject is judged to be either: Mastering, Enhancing, Securing, Developing or Emerging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Further information on assessment grades can be found on the next slide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BF97E06B-0C9A-4B94-8868-403FC838C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2691318"/>
            <a:ext cx="1891291" cy="1325562"/>
          </a:xfrm>
          <a:prstGeom prst="wedgeEllipseCallout">
            <a:avLst>
              <a:gd name="adj1" fmla="val 181905"/>
              <a:gd name="adj2" fmla="val 4272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800" dirty="0">
                <a:latin typeface="Gill Sans MT" panose="020B0502020104020203" pitchFamily="34" charset="0"/>
              </a:rPr>
              <a:t>3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) This is the  typical Behaviour for Learning grade for each subject. Being either: Excellent, Expected, Below Expected or Serious Cause for Concern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E90DF761-D53A-401D-BDD1-8BD0654B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982" y="3123391"/>
            <a:ext cx="1337518" cy="859889"/>
          </a:xfrm>
          <a:prstGeom prst="wedgeEllipseCallout">
            <a:avLst>
              <a:gd name="adj1" fmla="val -224856"/>
              <a:gd name="adj2" fmla="val 5753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800" dirty="0">
                <a:latin typeface="Gill Sans MT" panose="020B0502020104020203" pitchFamily="34" charset="0"/>
              </a:rPr>
              <a:t>4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) </a:t>
            </a:r>
            <a:r>
              <a:rPr lang="en-GB" altLang="en-US" sz="800" dirty="0">
                <a:latin typeface="Gill Sans MT" panose="020B0502020104020203" pitchFamily="34" charset="0"/>
              </a:rPr>
              <a:t>Here you can find advice on how to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 improve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05B26FFB-392E-40C7-AEEA-8E57CD4728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57"/>
    </mc:Choice>
    <mc:Fallback>
      <p:transition spd="slow" advTm="16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BDE116-869A-4B31-B9E2-38943177E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121" y="0"/>
            <a:ext cx="5458047" cy="6400800"/>
          </a:xfrm>
          <a:prstGeom prst="rect">
            <a:avLst/>
          </a:prstGeom>
        </p:spPr>
      </p:pic>
      <p:sp>
        <p:nvSpPr>
          <p:cNvPr id="13" name="AutoShape 2">
            <a:extLst>
              <a:ext uri="{FF2B5EF4-FFF2-40B4-BE49-F238E27FC236}">
                <a16:creationId xmlns:a16="http://schemas.microsoft.com/office/drawing/2014/main" id="{093F15C6-1EBB-46F1-BB3D-2C5A16C22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0453" y="131222"/>
            <a:ext cx="1420794" cy="735553"/>
          </a:xfrm>
          <a:prstGeom prst="wedgeEllipseCallout">
            <a:avLst>
              <a:gd name="adj1" fmla="val 123289"/>
              <a:gd name="adj2" fmla="val 11400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1a) Attendance to School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0FB49297-69E9-4F1C-96BC-7E42070B8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4303" y="1779047"/>
            <a:ext cx="1181798" cy="735553"/>
          </a:xfrm>
          <a:prstGeom prst="wedgeEllipseCallout">
            <a:avLst>
              <a:gd name="adj1" fmla="val -89189"/>
              <a:gd name="adj2" fmla="val 15285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1b) Attendance to lessons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EB093E2-FEB3-4AE9-8179-32B151A823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9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998"/>
    </mc:Choice>
    <mc:Fallback>
      <p:transition spd="slow" advTm="13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BDE116-869A-4B31-B9E2-38943177E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121" y="0"/>
            <a:ext cx="5458047" cy="6400800"/>
          </a:xfrm>
          <a:prstGeom prst="rect">
            <a:avLst/>
          </a:prstGeom>
        </p:spPr>
      </p:pic>
      <p:sp>
        <p:nvSpPr>
          <p:cNvPr id="14" name="AutoShape 3">
            <a:extLst>
              <a:ext uri="{FF2B5EF4-FFF2-40B4-BE49-F238E27FC236}">
                <a16:creationId xmlns:a16="http://schemas.microsoft.com/office/drawing/2014/main" id="{B01E7DB6-4484-48DF-90C7-E7271B050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519" y="1294065"/>
            <a:ext cx="1230313" cy="969963"/>
          </a:xfrm>
          <a:prstGeom prst="wedgeEllipseCallout">
            <a:avLst>
              <a:gd name="adj1" fmla="val 139846"/>
              <a:gd name="adj2" fmla="val 3856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800" dirty="0">
                <a:latin typeface="Gill Sans MT" panose="020B0502020104020203" pitchFamily="34" charset="0"/>
              </a:rPr>
              <a:t>2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) This is tally of Behaviour for Learning grades awarded each lesson.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D706E9E-934E-485E-BAD2-2F07BDA298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1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555"/>
    </mc:Choice>
    <mc:Fallback>
      <p:transition spd="slow" advTm="40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BDE116-869A-4B31-B9E2-38943177E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121" y="0"/>
            <a:ext cx="5458047" cy="6400800"/>
          </a:xfrm>
          <a:prstGeom prst="rect">
            <a:avLst/>
          </a:prstGeom>
        </p:spPr>
      </p:pic>
      <p:sp>
        <p:nvSpPr>
          <p:cNvPr id="17" name="AutoShape 5">
            <a:extLst>
              <a:ext uri="{FF2B5EF4-FFF2-40B4-BE49-F238E27FC236}">
                <a16:creationId xmlns:a16="http://schemas.microsoft.com/office/drawing/2014/main" id="{BF97E06B-0C9A-4B94-8868-403FC838C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2691318"/>
            <a:ext cx="1891291" cy="1325562"/>
          </a:xfrm>
          <a:prstGeom prst="wedgeEllipseCallout">
            <a:avLst>
              <a:gd name="adj1" fmla="val 181905"/>
              <a:gd name="adj2" fmla="val 4272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800" dirty="0">
                <a:latin typeface="Gill Sans MT" panose="020B0502020104020203" pitchFamily="34" charset="0"/>
              </a:rPr>
              <a:t>3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) This is the  typical Behaviour for Learning grade for each subject. Being either: Excellent, Expected, Below Expected or Serious Cause for Concern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58D95EA-D8AC-4488-8A5E-6EEDB74C12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8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74"/>
    </mc:Choice>
    <mc:Fallback>
      <p:transition spd="slow" advTm="26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BDE116-869A-4B31-B9E2-38943177E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121" y="0"/>
            <a:ext cx="5458047" cy="6400800"/>
          </a:xfrm>
          <a:prstGeom prst="rect">
            <a:avLst/>
          </a:prstGeom>
        </p:spPr>
      </p:pic>
      <p:sp>
        <p:nvSpPr>
          <p:cNvPr id="10" name="AutoShape 6">
            <a:extLst>
              <a:ext uri="{FF2B5EF4-FFF2-40B4-BE49-F238E27FC236}">
                <a16:creationId xmlns:a16="http://schemas.microsoft.com/office/drawing/2014/main" id="{8AFB49D0-E9E8-4C1E-811B-823568904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982" y="3123391"/>
            <a:ext cx="1337518" cy="859889"/>
          </a:xfrm>
          <a:prstGeom prst="wedgeEllipseCallout">
            <a:avLst>
              <a:gd name="adj1" fmla="val -224856"/>
              <a:gd name="adj2" fmla="val 5753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800" dirty="0">
                <a:latin typeface="Gill Sans MT" panose="020B0502020104020203" pitchFamily="34" charset="0"/>
              </a:rPr>
              <a:t>4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) </a:t>
            </a:r>
            <a:r>
              <a:rPr lang="en-GB" altLang="en-US" sz="800" dirty="0">
                <a:latin typeface="Gill Sans MT" panose="020B0502020104020203" pitchFamily="34" charset="0"/>
              </a:rPr>
              <a:t>Here you can find advice on how to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 improve 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F56FB964-DAB5-4712-B36F-DAFF1BFAB5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3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87"/>
    </mc:Choice>
    <mc:Fallback>
      <p:transition spd="slow" advTm="20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BDE116-869A-4B31-B9E2-38943177E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121" y="0"/>
            <a:ext cx="5458047" cy="6400800"/>
          </a:xfrm>
          <a:prstGeom prst="rect">
            <a:avLst/>
          </a:prstGeom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id="{95B4A779-C2F0-4D3E-B6B6-60C79EB97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052" y="2851945"/>
            <a:ext cx="2266950" cy="1287462"/>
          </a:xfrm>
          <a:prstGeom prst="wedgeEllipseCallout">
            <a:avLst>
              <a:gd name="adj1" fmla="val -122520"/>
              <a:gd name="adj2" fmla="val 9098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GB" altLang="en-US" sz="800" dirty="0">
                <a:latin typeface="Gill Sans MT" panose="020B0502020104020203" pitchFamily="34" charset="0"/>
              </a:rPr>
              <a:t>5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) Current assessment grade for each subject is judged to be either: Mastering, Enhancing, Securing, Developing or Emerging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</a:rPr>
              <a:t>Further information on assessment grades can be found on the next slide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CEE97C7-5110-4D7B-9B4E-B0D5A75ED1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4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376"/>
    </mc:Choice>
    <mc:Fallback>
      <p:transition spd="slow" advTm="34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F87BB9D2-5E6D-4718-97D6-710386979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252413"/>
            <a:ext cx="10817013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90C1069-C638-4442-8D21-74871E5235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3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530"/>
    </mc:Choice>
    <mc:Fallback>
      <p:transition spd="slow" advTm="51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Master [Read-Only] [Compatibility Mode]" id="{E5D4731E-7CE1-4ACA-A70F-0884BD3DEC6C}" vid="{B7EDF083-3D9C-4C7E-8F35-32629978F9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203</Words>
  <Application>Microsoft Office PowerPoint</Application>
  <PresentationFormat>Widescreen</PresentationFormat>
  <Paragraphs>15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Gill Sans MT</vt:lpstr>
      <vt:lpstr>1_Office Theme</vt:lpstr>
      <vt:lpstr>A Quick Guide to KS3 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bell</dc:title>
  <dc:creator>Jody Brooks</dc:creator>
  <cp:lastModifiedBy>Steve Rubin</cp:lastModifiedBy>
  <cp:revision>1</cp:revision>
  <dcterms:created xsi:type="dcterms:W3CDTF">2022-01-24T14:25:44Z</dcterms:created>
  <dcterms:modified xsi:type="dcterms:W3CDTF">2022-03-21T12:04:12Z</dcterms:modified>
</cp:coreProperties>
</file>